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6"/>
  </p:notesMasterIdLst>
  <p:sldIdLst>
    <p:sldId id="256" r:id="rId3"/>
    <p:sldId id="261" r:id="rId4"/>
    <p:sldId id="262" r:id="rId5"/>
    <p:sldId id="284" r:id="rId6"/>
    <p:sldId id="263" r:id="rId7"/>
    <p:sldId id="268" r:id="rId8"/>
    <p:sldId id="266" r:id="rId9"/>
    <p:sldId id="267" r:id="rId10"/>
    <p:sldId id="265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97FF"/>
    <a:srgbClr val="FF9E1D"/>
    <a:srgbClr val="D68B1C"/>
    <a:srgbClr val="D09622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1C12F0-DFF0-4E3D-8762-CAB92A759E10}" type="doc">
      <dgm:prSet loTypeId="urn:microsoft.com/office/officeart/2005/8/layout/hList6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51871E35-531D-4EC2-9078-F38BBFAD37BA}">
      <dgm:prSet phldrT="[Текст]" custT="1"/>
      <dgm:spPr/>
      <dgm:t>
        <a:bodyPr/>
        <a:lstStyle/>
        <a:p>
          <a:r>
            <a:rPr lang="ru-RU" sz="2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Салық</a:t>
          </a:r>
          <a:r>
            <a:rPr lang="ru-RU" sz="2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– </a:t>
          </a:r>
          <a:r>
            <a:rPr lang="ru-RU" sz="2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мемлекеттік</a:t>
          </a:r>
          <a:r>
            <a:rPr lang="ru-RU" sz="2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бюджетке</a:t>
          </a:r>
          <a:r>
            <a:rPr lang="ru-RU" sz="2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заңды</a:t>
          </a:r>
          <a:r>
            <a:rPr lang="ru-RU" sz="2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және</a:t>
          </a:r>
          <a:r>
            <a:rPr lang="ru-RU" sz="2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жеке</a:t>
          </a:r>
          <a:r>
            <a:rPr lang="ru-RU" sz="2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тұлғалардан</a:t>
          </a:r>
          <a:r>
            <a:rPr lang="ru-RU" sz="2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белгілі</a:t>
          </a:r>
          <a:r>
            <a:rPr lang="ru-RU" sz="2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бір</a:t>
          </a:r>
          <a:r>
            <a:rPr lang="ru-RU" sz="2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мөлшерде</a:t>
          </a:r>
          <a:r>
            <a:rPr lang="ru-RU" sz="2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түсетін</a:t>
          </a:r>
          <a:r>
            <a:rPr lang="ru-RU" sz="2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міндетті</a:t>
          </a:r>
          <a:r>
            <a:rPr lang="ru-RU" sz="2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төлемдер</a:t>
          </a:r>
          <a:endParaRPr lang="ru-RU" sz="2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0A7A0B2-37FA-4561-9331-DA264A6D02F0}" type="parTrans" cxnId="{F88893D9-4D23-4818-80ED-D720ADFC32FC}">
      <dgm:prSet/>
      <dgm:spPr/>
      <dgm:t>
        <a:bodyPr/>
        <a:lstStyle/>
        <a:p>
          <a:endParaRPr lang="ru-RU"/>
        </a:p>
      </dgm:t>
    </dgm:pt>
    <dgm:pt modelId="{E46F3325-7916-45FE-B38E-A5CCB0E7BE8C}" type="sibTrans" cxnId="{F88893D9-4D23-4818-80ED-D720ADFC32FC}">
      <dgm:prSet/>
      <dgm:spPr/>
      <dgm:t>
        <a:bodyPr/>
        <a:lstStyle/>
        <a:p>
          <a:endParaRPr lang="ru-RU"/>
        </a:p>
      </dgm:t>
    </dgm:pt>
    <dgm:pt modelId="{D4EA4687-3B4E-410B-AAD6-B2681D0A5A0F}">
      <dgm:prSet phldrT="[Текст]" custT="1"/>
      <dgm:spPr/>
      <dgm:t>
        <a:bodyPr/>
        <a:lstStyle/>
        <a:p>
          <a:r>
            <a:rPr lang="ru-RU" sz="2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Салықтар</a:t>
          </a:r>
          <a:r>
            <a:rPr lang="ru-RU" sz="2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– </a:t>
          </a:r>
          <a:r>
            <a:rPr lang="ru-RU" sz="2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шаруашылық</a:t>
          </a:r>
          <a:r>
            <a:rPr lang="ru-RU" sz="2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жүргізуші</a:t>
          </a:r>
          <a:r>
            <a:rPr lang="ru-RU" sz="2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субъектілердің</a:t>
          </a:r>
          <a:r>
            <a:rPr lang="ru-RU" sz="2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жеке</a:t>
          </a:r>
          <a:r>
            <a:rPr lang="ru-RU" sz="2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тұлғалардың</a:t>
          </a:r>
          <a:r>
            <a:rPr lang="ru-RU" sz="2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мемлекет</a:t>
          </a:r>
          <a:r>
            <a:rPr lang="ru-RU" sz="2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пен </a:t>
          </a:r>
          <a:r>
            <a:rPr lang="ru-RU" sz="2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екі</a:t>
          </a:r>
          <a:r>
            <a:rPr lang="ru-RU" sz="2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арадағы</a:t>
          </a:r>
          <a:r>
            <a:rPr lang="ru-RU" sz="2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мемлекеттік</a:t>
          </a:r>
          <a:r>
            <a:rPr lang="ru-RU" sz="2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бюджет </a:t>
          </a:r>
          <a:r>
            <a:rPr lang="ru-RU" sz="2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арқылы</a:t>
          </a:r>
          <a:r>
            <a:rPr lang="ru-RU" sz="2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жүзеге</a:t>
          </a:r>
          <a:r>
            <a:rPr lang="ru-RU" sz="2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асырылатын</a:t>
          </a:r>
          <a:r>
            <a:rPr lang="ru-RU" sz="2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қаржы</a:t>
          </a:r>
          <a:r>
            <a:rPr lang="ru-RU" sz="2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қатынастарын</a:t>
          </a:r>
          <a:r>
            <a:rPr lang="ru-RU" sz="2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сипаттайтын</a:t>
          </a:r>
          <a:r>
            <a:rPr lang="ru-RU" sz="2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экономикалық</a:t>
          </a:r>
          <a:r>
            <a:rPr lang="ru-RU" sz="2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санат</a:t>
          </a:r>
          <a:r>
            <a:rPr lang="ru-RU" sz="2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endParaRPr lang="ru-RU" sz="2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46276DF-3C8B-45FB-893A-809D8CCF2278}" type="parTrans" cxnId="{FACB391C-D2E2-4795-AA71-6BD1491F5A63}">
      <dgm:prSet/>
      <dgm:spPr/>
      <dgm:t>
        <a:bodyPr/>
        <a:lstStyle/>
        <a:p>
          <a:endParaRPr lang="ru-RU"/>
        </a:p>
      </dgm:t>
    </dgm:pt>
    <dgm:pt modelId="{745F1ABD-9113-44BE-880C-6E7202F5B5D5}" type="sibTrans" cxnId="{FACB391C-D2E2-4795-AA71-6BD1491F5A63}">
      <dgm:prSet/>
      <dgm:spPr/>
      <dgm:t>
        <a:bodyPr/>
        <a:lstStyle/>
        <a:p>
          <a:endParaRPr lang="ru-RU"/>
        </a:p>
      </dgm:t>
    </dgm:pt>
    <dgm:pt modelId="{AD63AAF3-0314-4B45-A7BE-583D6304A3B4}">
      <dgm:prSet phldrT="[Текст]" custT="1"/>
      <dgm:spPr/>
      <dgm:t>
        <a:bodyPr/>
        <a:lstStyle/>
        <a:p>
          <a:r>
            <a:rPr lang="ru-RU" sz="2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Салықтардың</a:t>
          </a:r>
          <a:r>
            <a:rPr lang="ru-RU" sz="2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оларды</a:t>
          </a:r>
          <a:r>
            <a:rPr lang="ru-RU" sz="2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төлеушілердің</a:t>
          </a:r>
          <a:r>
            <a:rPr lang="ru-RU" sz="2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салықтарды</a:t>
          </a:r>
          <a:r>
            <a:rPr lang="ru-RU" sz="2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алу</a:t>
          </a:r>
          <a:r>
            <a:rPr lang="ru-RU" sz="2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әдістерінің</a:t>
          </a:r>
          <a:r>
            <a:rPr lang="ru-RU" sz="2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салық</a:t>
          </a:r>
          <a:r>
            <a:rPr lang="ru-RU" sz="2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жеңілдіктерінің</a:t>
          </a:r>
          <a:r>
            <a:rPr lang="ru-RU" sz="2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жиынтығының</a:t>
          </a:r>
          <a:r>
            <a:rPr lang="ru-RU" sz="2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болатындығынан</a:t>
          </a:r>
          <a:r>
            <a:rPr lang="ru-RU" sz="2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салық</a:t>
          </a:r>
          <a:r>
            <a:rPr lang="ru-RU" sz="2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жүйелерінің</a:t>
          </a:r>
          <a:r>
            <a:rPr lang="ru-RU" sz="2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әжептәуір</a:t>
          </a:r>
          <a:r>
            <a:rPr lang="ru-RU" sz="2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күрделі</a:t>
          </a:r>
          <a:r>
            <a:rPr lang="ru-RU" sz="2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үлгілері</a:t>
          </a:r>
          <a:r>
            <a:rPr lang="ru-RU" sz="2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болуы</a:t>
          </a:r>
          <a:r>
            <a:rPr lang="ru-RU" sz="2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мүмкін</a:t>
          </a:r>
          <a:r>
            <a:rPr lang="ru-RU" sz="2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2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1929288-E689-44B2-9C63-A669653A1188}" type="parTrans" cxnId="{562D5349-3D63-4C57-96C0-943633540351}">
      <dgm:prSet/>
      <dgm:spPr/>
      <dgm:t>
        <a:bodyPr/>
        <a:lstStyle/>
        <a:p>
          <a:endParaRPr lang="ru-RU"/>
        </a:p>
      </dgm:t>
    </dgm:pt>
    <dgm:pt modelId="{717B0CFF-1A5A-4107-8807-FE1799576AFA}" type="sibTrans" cxnId="{562D5349-3D63-4C57-96C0-943633540351}">
      <dgm:prSet/>
      <dgm:spPr/>
      <dgm:t>
        <a:bodyPr/>
        <a:lstStyle/>
        <a:p>
          <a:endParaRPr lang="ru-RU"/>
        </a:p>
      </dgm:t>
    </dgm:pt>
    <dgm:pt modelId="{50561F97-329F-41BB-9002-DA0D5FAE472F}" type="pres">
      <dgm:prSet presAssocID="{751C12F0-DFF0-4E3D-8762-CAB92A759E1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72FFB09-B84F-4935-BE2C-0AFB6A82C430}" type="pres">
      <dgm:prSet presAssocID="{51871E35-531D-4EC2-9078-F38BBFAD37B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1ECB86-858F-425A-873E-FC70D584536D}" type="pres">
      <dgm:prSet presAssocID="{E46F3325-7916-45FE-B38E-A5CCB0E7BE8C}" presName="sibTrans" presStyleCnt="0"/>
      <dgm:spPr/>
    </dgm:pt>
    <dgm:pt modelId="{F646D1D4-1721-48D2-AC6B-989F3FC84232}" type="pres">
      <dgm:prSet presAssocID="{D4EA4687-3B4E-410B-AAD6-B2681D0A5A0F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829A9B-DF90-4D3B-84BD-12EA244B7124}" type="pres">
      <dgm:prSet presAssocID="{745F1ABD-9113-44BE-880C-6E7202F5B5D5}" presName="sibTrans" presStyleCnt="0"/>
      <dgm:spPr/>
    </dgm:pt>
    <dgm:pt modelId="{99E1FAA7-45CA-4402-9D68-8EFA984A79DF}" type="pres">
      <dgm:prSet presAssocID="{AD63AAF3-0314-4B45-A7BE-583D6304A3B4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B45F01B-66AC-4DF9-AAEF-456B7F1A2016}" type="presOf" srcId="{51871E35-531D-4EC2-9078-F38BBFAD37BA}" destId="{972FFB09-B84F-4935-BE2C-0AFB6A82C430}" srcOrd="0" destOrd="0" presId="urn:microsoft.com/office/officeart/2005/8/layout/hList6"/>
    <dgm:cxn modelId="{F1B3C54C-8956-4EAF-BD6F-463CEE3F6419}" type="presOf" srcId="{D4EA4687-3B4E-410B-AAD6-B2681D0A5A0F}" destId="{F646D1D4-1721-48D2-AC6B-989F3FC84232}" srcOrd="0" destOrd="0" presId="urn:microsoft.com/office/officeart/2005/8/layout/hList6"/>
    <dgm:cxn modelId="{562D5349-3D63-4C57-96C0-943633540351}" srcId="{751C12F0-DFF0-4E3D-8762-CAB92A759E10}" destId="{AD63AAF3-0314-4B45-A7BE-583D6304A3B4}" srcOrd="2" destOrd="0" parTransId="{61929288-E689-44B2-9C63-A669653A1188}" sibTransId="{717B0CFF-1A5A-4107-8807-FE1799576AFA}"/>
    <dgm:cxn modelId="{F88893D9-4D23-4818-80ED-D720ADFC32FC}" srcId="{751C12F0-DFF0-4E3D-8762-CAB92A759E10}" destId="{51871E35-531D-4EC2-9078-F38BBFAD37BA}" srcOrd="0" destOrd="0" parTransId="{F0A7A0B2-37FA-4561-9331-DA264A6D02F0}" sibTransId="{E46F3325-7916-45FE-B38E-A5CCB0E7BE8C}"/>
    <dgm:cxn modelId="{FACB391C-D2E2-4795-AA71-6BD1491F5A63}" srcId="{751C12F0-DFF0-4E3D-8762-CAB92A759E10}" destId="{D4EA4687-3B4E-410B-AAD6-B2681D0A5A0F}" srcOrd="1" destOrd="0" parTransId="{746276DF-3C8B-45FB-893A-809D8CCF2278}" sibTransId="{745F1ABD-9113-44BE-880C-6E7202F5B5D5}"/>
    <dgm:cxn modelId="{21B46E11-A1E9-4A85-A124-6661E9428978}" type="presOf" srcId="{751C12F0-DFF0-4E3D-8762-CAB92A759E10}" destId="{50561F97-329F-41BB-9002-DA0D5FAE472F}" srcOrd="0" destOrd="0" presId="urn:microsoft.com/office/officeart/2005/8/layout/hList6"/>
    <dgm:cxn modelId="{160F61B9-05B3-42E9-921C-E0BD4B4C5770}" type="presOf" srcId="{AD63AAF3-0314-4B45-A7BE-583D6304A3B4}" destId="{99E1FAA7-45CA-4402-9D68-8EFA984A79DF}" srcOrd="0" destOrd="0" presId="urn:microsoft.com/office/officeart/2005/8/layout/hList6"/>
    <dgm:cxn modelId="{282DD047-C5A4-43C6-B334-8B26DFDDBE73}" type="presParOf" srcId="{50561F97-329F-41BB-9002-DA0D5FAE472F}" destId="{972FFB09-B84F-4935-BE2C-0AFB6A82C430}" srcOrd="0" destOrd="0" presId="urn:microsoft.com/office/officeart/2005/8/layout/hList6"/>
    <dgm:cxn modelId="{E2B844DC-1362-4374-8456-5A02812996B7}" type="presParOf" srcId="{50561F97-329F-41BB-9002-DA0D5FAE472F}" destId="{731ECB86-858F-425A-873E-FC70D584536D}" srcOrd="1" destOrd="0" presId="urn:microsoft.com/office/officeart/2005/8/layout/hList6"/>
    <dgm:cxn modelId="{1E6D0EEF-1462-445B-A768-B5A99864BED4}" type="presParOf" srcId="{50561F97-329F-41BB-9002-DA0D5FAE472F}" destId="{F646D1D4-1721-48D2-AC6B-989F3FC84232}" srcOrd="2" destOrd="0" presId="urn:microsoft.com/office/officeart/2005/8/layout/hList6"/>
    <dgm:cxn modelId="{51C2B895-91E6-4353-AB72-344D6158FD34}" type="presParOf" srcId="{50561F97-329F-41BB-9002-DA0D5FAE472F}" destId="{76829A9B-DF90-4D3B-84BD-12EA244B7124}" srcOrd="3" destOrd="0" presId="urn:microsoft.com/office/officeart/2005/8/layout/hList6"/>
    <dgm:cxn modelId="{18CDFD9A-4FE2-40C3-BFFC-7F1D04BDDEA2}" type="presParOf" srcId="{50561F97-329F-41BB-9002-DA0D5FAE472F}" destId="{99E1FAA7-45CA-4402-9D68-8EFA984A79DF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477013D-EA5E-4945-8312-78B4316DBDAE}" type="doc">
      <dgm:prSet loTypeId="urn:microsoft.com/office/officeart/2005/8/layout/process2" loCatId="process" qsTypeId="urn:microsoft.com/office/officeart/2005/8/quickstyle/3d2" qsCatId="3D" csTypeId="urn:microsoft.com/office/officeart/2005/8/colors/colorful3" csCatId="colorful" phldr="1"/>
      <dgm:spPr/>
    </dgm:pt>
    <dgm:pt modelId="{EC03DDA4-BCC8-43D3-998E-901595CDCD4C}">
      <dgm:prSet phldrT="[Текст]" custT="1"/>
      <dgm:spPr/>
      <dgm:t>
        <a:bodyPr/>
        <a:lstStyle/>
        <a:p>
          <a:r>
            <a:rPr lang="ru-RU" sz="20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салықтар</a:t>
          </a:r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шаруашылық</a:t>
          </a:r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жүргізуші</a:t>
          </a:r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субъектілер</a:t>
          </a:r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мен </a:t>
          </a:r>
          <a:r>
            <a:rPr lang="ru-RU" sz="20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халық</a:t>
          </a:r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табысының</a:t>
          </a:r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қалыптасуындағы</a:t>
          </a:r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қаржылық</a:t>
          </a:r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қатынастардың</a:t>
          </a:r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бір</a:t>
          </a:r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бөлігін</a:t>
          </a:r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білдіреді</a:t>
          </a:r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2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2CC52D7-7B09-4F24-8D01-B6C268BA1AD7}" type="parTrans" cxnId="{92C6CA88-0A40-4D39-9FBB-D6EFBF182BA2}">
      <dgm:prSet/>
      <dgm:spPr/>
      <dgm:t>
        <a:bodyPr/>
        <a:lstStyle/>
        <a:p>
          <a:endParaRPr lang="ru-RU"/>
        </a:p>
      </dgm:t>
    </dgm:pt>
    <dgm:pt modelId="{FE60A028-A4EA-4315-9EAB-1EA5513BDE10}" type="sibTrans" cxnId="{92C6CA88-0A40-4D39-9FBB-D6EFBF182BA2}">
      <dgm:prSet/>
      <dgm:spPr/>
      <dgm:t>
        <a:bodyPr/>
        <a:lstStyle/>
        <a:p>
          <a:endParaRPr lang="ru-RU"/>
        </a:p>
      </dgm:t>
    </dgm:pt>
    <dgm:pt modelId="{C74EF363-EA10-4DDB-BC9B-1D6378489672}">
      <dgm:prSet phldrT="[Текст]" custT="1"/>
      <dgm:spPr/>
      <dgm:t>
        <a:bodyPr/>
        <a:lstStyle/>
        <a:p>
          <a:r>
            <a:rPr lang="ru-RU" sz="20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Сондай-ақ</a:t>
          </a:r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шаруашылық</a:t>
          </a:r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жүргізуші</a:t>
          </a:r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субъектілер</a:t>
          </a:r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мен </a:t>
          </a:r>
          <a:r>
            <a:rPr lang="ru-RU" sz="20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халық</a:t>
          </a:r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табысының</a:t>
          </a:r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белгілі</a:t>
          </a:r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бір</a:t>
          </a:r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мөлшерін</a:t>
          </a:r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мемлекет</a:t>
          </a:r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үлесіне</a:t>
          </a:r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жинақтап</a:t>
          </a:r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0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жиынтықтаудың</a:t>
          </a:r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қаржылық</a:t>
          </a:r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қатынастарын</a:t>
          </a:r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көрсетеді</a:t>
          </a:r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2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FA27A86-E985-4FB1-80AB-78D6422434D4}" type="parTrans" cxnId="{176C5416-093C-4013-A885-5D3E2774045B}">
      <dgm:prSet/>
      <dgm:spPr/>
      <dgm:t>
        <a:bodyPr/>
        <a:lstStyle/>
        <a:p>
          <a:endParaRPr lang="ru-RU"/>
        </a:p>
      </dgm:t>
    </dgm:pt>
    <dgm:pt modelId="{603B5361-F3EA-41B9-A5F4-447A9B4024B4}" type="sibTrans" cxnId="{176C5416-093C-4013-A885-5D3E2774045B}">
      <dgm:prSet/>
      <dgm:spPr/>
      <dgm:t>
        <a:bodyPr/>
        <a:lstStyle/>
        <a:p>
          <a:endParaRPr lang="ru-RU"/>
        </a:p>
      </dgm:t>
    </dgm:pt>
    <dgm:pt modelId="{FF1B9223-46A6-429A-80E5-B50FA6055235}" type="pres">
      <dgm:prSet presAssocID="{8477013D-EA5E-4945-8312-78B4316DBDAE}" presName="linearFlow" presStyleCnt="0">
        <dgm:presLayoutVars>
          <dgm:resizeHandles val="exact"/>
        </dgm:presLayoutVars>
      </dgm:prSet>
      <dgm:spPr/>
    </dgm:pt>
    <dgm:pt modelId="{D5FCC7F1-1103-4A10-8305-907AC17970FF}" type="pres">
      <dgm:prSet presAssocID="{EC03DDA4-BCC8-43D3-998E-901595CDCD4C}" presName="node" presStyleLbl="node1" presStyleIdx="0" presStyleCnt="2" custLinFactNeighborX="1062" custLinFactNeighborY="-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093D74-0C81-477D-85DC-E3B4B2D71371}" type="pres">
      <dgm:prSet presAssocID="{FE60A028-A4EA-4315-9EAB-1EA5513BDE10}" presName="sibTrans" presStyleLbl="sibTrans2D1" presStyleIdx="0" presStyleCnt="1"/>
      <dgm:spPr/>
      <dgm:t>
        <a:bodyPr/>
        <a:lstStyle/>
        <a:p>
          <a:endParaRPr lang="ru-RU"/>
        </a:p>
      </dgm:t>
    </dgm:pt>
    <dgm:pt modelId="{B742E3C7-B92D-4530-8142-E12B9935715B}" type="pres">
      <dgm:prSet presAssocID="{FE60A028-A4EA-4315-9EAB-1EA5513BDE10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477A0394-8059-4D1A-86C9-1861488CC583}" type="pres">
      <dgm:prSet presAssocID="{C74EF363-EA10-4DDB-BC9B-1D6378489672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DFD329D-D2CC-48D4-BCB7-59C2303278AB}" type="presOf" srcId="{FE60A028-A4EA-4315-9EAB-1EA5513BDE10}" destId="{B742E3C7-B92D-4530-8142-E12B9935715B}" srcOrd="1" destOrd="0" presId="urn:microsoft.com/office/officeart/2005/8/layout/process2"/>
    <dgm:cxn modelId="{92C6CA88-0A40-4D39-9FBB-D6EFBF182BA2}" srcId="{8477013D-EA5E-4945-8312-78B4316DBDAE}" destId="{EC03DDA4-BCC8-43D3-998E-901595CDCD4C}" srcOrd="0" destOrd="0" parTransId="{62CC52D7-7B09-4F24-8D01-B6C268BA1AD7}" sibTransId="{FE60A028-A4EA-4315-9EAB-1EA5513BDE10}"/>
    <dgm:cxn modelId="{176C5416-093C-4013-A885-5D3E2774045B}" srcId="{8477013D-EA5E-4945-8312-78B4316DBDAE}" destId="{C74EF363-EA10-4DDB-BC9B-1D6378489672}" srcOrd="1" destOrd="0" parTransId="{5FA27A86-E985-4FB1-80AB-78D6422434D4}" sibTransId="{603B5361-F3EA-41B9-A5F4-447A9B4024B4}"/>
    <dgm:cxn modelId="{F6BE9F5C-EDBE-4EB4-96D8-DF7097E6CD39}" type="presOf" srcId="{8477013D-EA5E-4945-8312-78B4316DBDAE}" destId="{FF1B9223-46A6-429A-80E5-B50FA6055235}" srcOrd="0" destOrd="0" presId="urn:microsoft.com/office/officeart/2005/8/layout/process2"/>
    <dgm:cxn modelId="{2BF8CEA0-AC55-416B-A188-321D4FB2EAF7}" type="presOf" srcId="{EC03DDA4-BCC8-43D3-998E-901595CDCD4C}" destId="{D5FCC7F1-1103-4A10-8305-907AC17970FF}" srcOrd="0" destOrd="0" presId="urn:microsoft.com/office/officeart/2005/8/layout/process2"/>
    <dgm:cxn modelId="{E860EDF4-1082-4E7C-8954-01509655E91A}" type="presOf" srcId="{C74EF363-EA10-4DDB-BC9B-1D6378489672}" destId="{477A0394-8059-4D1A-86C9-1861488CC583}" srcOrd="0" destOrd="0" presId="urn:microsoft.com/office/officeart/2005/8/layout/process2"/>
    <dgm:cxn modelId="{9EFCF691-4F77-45C2-919E-13DEB41266F2}" type="presOf" srcId="{FE60A028-A4EA-4315-9EAB-1EA5513BDE10}" destId="{9E093D74-0C81-477D-85DC-E3B4B2D71371}" srcOrd="0" destOrd="0" presId="urn:microsoft.com/office/officeart/2005/8/layout/process2"/>
    <dgm:cxn modelId="{3946950C-690F-4B3A-A4D4-FE1BF15FF09F}" type="presParOf" srcId="{FF1B9223-46A6-429A-80E5-B50FA6055235}" destId="{D5FCC7F1-1103-4A10-8305-907AC17970FF}" srcOrd="0" destOrd="0" presId="urn:microsoft.com/office/officeart/2005/8/layout/process2"/>
    <dgm:cxn modelId="{FC0A1172-CD19-4071-9334-79D772E1FE70}" type="presParOf" srcId="{FF1B9223-46A6-429A-80E5-B50FA6055235}" destId="{9E093D74-0C81-477D-85DC-E3B4B2D71371}" srcOrd="1" destOrd="0" presId="urn:microsoft.com/office/officeart/2005/8/layout/process2"/>
    <dgm:cxn modelId="{ED5A56F5-9983-43BC-8B83-5F949CA2307F}" type="presParOf" srcId="{9E093D74-0C81-477D-85DC-E3B4B2D71371}" destId="{B742E3C7-B92D-4530-8142-E12B9935715B}" srcOrd="0" destOrd="0" presId="urn:microsoft.com/office/officeart/2005/8/layout/process2"/>
    <dgm:cxn modelId="{E232FB2F-ED36-4F96-B1E1-E25E82DD95CD}" type="presParOf" srcId="{FF1B9223-46A6-429A-80E5-B50FA6055235}" destId="{477A0394-8059-4D1A-86C9-1861488CC583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BAA7978-39EE-40A7-9AAE-3D7B039B4506}" type="doc">
      <dgm:prSet loTypeId="urn:microsoft.com/office/officeart/2005/8/layout/pyramid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E3159358-2C39-428C-9FDE-0C640C61EF25}">
      <dgm:prSet/>
      <dgm:spPr/>
      <dgm:t>
        <a:bodyPr/>
        <a:lstStyle/>
        <a:p>
          <a:r>
            <a:rPr lang="ru-RU" smtClean="0"/>
            <a:t>1. реттеушілік;</a:t>
          </a:r>
          <a:endParaRPr lang="ru-RU"/>
        </a:p>
      </dgm:t>
    </dgm:pt>
    <dgm:pt modelId="{AF99D9FF-E941-4BB0-BF22-9D088DCFCC1B}" type="parTrans" cxnId="{E7958776-0B3E-49C3-BBF4-74E039B08244}">
      <dgm:prSet/>
      <dgm:spPr/>
      <dgm:t>
        <a:bodyPr/>
        <a:lstStyle/>
        <a:p>
          <a:endParaRPr lang="ru-RU"/>
        </a:p>
      </dgm:t>
    </dgm:pt>
    <dgm:pt modelId="{FCB24C94-8097-4F60-A4A9-66FC99AE9CCD}" type="sibTrans" cxnId="{E7958776-0B3E-49C3-BBF4-74E039B08244}">
      <dgm:prSet/>
      <dgm:spPr/>
      <dgm:t>
        <a:bodyPr/>
        <a:lstStyle/>
        <a:p>
          <a:endParaRPr lang="ru-RU"/>
        </a:p>
      </dgm:t>
    </dgm:pt>
    <dgm:pt modelId="{3B5B061C-9F5B-49B6-BF1A-B6F284ABE791}">
      <dgm:prSet/>
      <dgm:spPr/>
      <dgm:t>
        <a:bodyPr/>
        <a:lstStyle/>
        <a:p>
          <a:r>
            <a:rPr lang="ru-RU" dirty="0" smtClean="0"/>
            <a:t>2. </a:t>
          </a:r>
          <a:r>
            <a:rPr lang="ru-RU" dirty="0" err="1" smtClean="0"/>
            <a:t>фискалдық</a:t>
          </a:r>
          <a:r>
            <a:rPr lang="ru-RU" dirty="0" smtClean="0"/>
            <a:t>;</a:t>
          </a:r>
          <a:endParaRPr lang="ru-RU" dirty="0"/>
        </a:p>
      </dgm:t>
    </dgm:pt>
    <dgm:pt modelId="{F7D829D4-09EB-45B7-AB49-E20434FFBE23}" type="parTrans" cxnId="{F27BE159-3073-4676-9E16-43FA7AB146D8}">
      <dgm:prSet/>
      <dgm:spPr/>
      <dgm:t>
        <a:bodyPr/>
        <a:lstStyle/>
        <a:p>
          <a:endParaRPr lang="ru-RU"/>
        </a:p>
      </dgm:t>
    </dgm:pt>
    <dgm:pt modelId="{44371CD9-32E1-4A13-9EC9-75930F12542B}" type="sibTrans" cxnId="{F27BE159-3073-4676-9E16-43FA7AB146D8}">
      <dgm:prSet/>
      <dgm:spPr/>
      <dgm:t>
        <a:bodyPr/>
        <a:lstStyle/>
        <a:p>
          <a:endParaRPr lang="ru-RU"/>
        </a:p>
      </dgm:t>
    </dgm:pt>
    <dgm:pt modelId="{87635DD2-BE65-43DA-AAE8-D3B2A41FD16C}">
      <dgm:prSet/>
      <dgm:spPr/>
      <dgm:t>
        <a:bodyPr/>
        <a:lstStyle/>
        <a:p>
          <a:r>
            <a:rPr lang="ru-RU" smtClean="0"/>
            <a:t>3. қайта бөлу.</a:t>
          </a:r>
          <a:endParaRPr lang="ru-RU"/>
        </a:p>
      </dgm:t>
    </dgm:pt>
    <dgm:pt modelId="{FDED1949-D7F2-481B-90D1-0811D488BD51}" type="parTrans" cxnId="{F61972B8-F517-4A2C-8767-562605827381}">
      <dgm:prSet/>
      <dgm:spPr/>
      <dgm:t>
        <a:bodyPr/>
        <a:lstStyle/>
        <a:p>
          <a:endParaRPr lang="ru-RU"/>
        </a:p>
      </dgm:t>
    </dgm:pt>
    <dgm:pt modelId="{4ECDC651-DD1F-4FA9-A5C9-EA5EA126C26B}" type="sibTrans" cxnId="{F61972B8-F517-4A2C-8767-562605827381}">
      <dgm:prSet/>
      <dgm:spPr/>
      <dgm:t>
        <a:bodyPr/>
        <a:lstStyle/>
        <a:p>
          <a:endParaRPr lang="ru-RU"/>
        </a:p>
      </dgm:t>
    </dgm:pt>
    <dgm:pt modelId="{5BE67E67-579F-4094-91D9-6C4B897A960B}" type="pres">
      <dgm:prSet presAssocID="{ABAA7978-39EE-40A7-9AAE-3D7B039B4506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2EE96ECF-9284-46D9-B7A3-73F9B16B7148}" type="pres">
      <dgm:prSet presAssocID="{ABAA7978-39EE-40A7-9AAE-3D7B039B4506}" presName="pyramid" presStyleLbl="node1" presStyleIdx="0" presStyleCnt="1"/>
      <dgm:spPr/>
    </dgm:pt>
    <dgm:pt modelId="{5D70EA5E-DC01-4895-B894-55FF408464E7}" type="pres">
      <dgm:prSet presAssocID="{ABAA7978-39EE-40A7-9AAE-3D7B039B4506}" presName="theList" presStyleCnt="0"/>
      <dgm:spPr/>
    </dgm:pt>
    <dgm:pt modelId="{CD001FA4-29B7-4887-96D9-CA091973F43C}" type="pres">
      <dgm:prSet presAssocID="{E3159358-2C39-428C-9FDE-0C640C61EF25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B3ED55-F25B-44F6-9625-46D2D5D3B66F}" type="pres">
      <dgm:prSet presAssocID="{E3159358-2C39-428C-9FDE-0C640C61EF25}" presName="aSpace" presStyleCnt="0"/>
      <dgm:spPr/>
    </dgm:pt>
    <dgm:pt modelId="{A7199570-206D-4703-BC6D-A46E4EFEBA96}" type="pres">
      <dgm:prSet presAssocID="{3B5B061C-9F5B-49B6-BF1A-B6F284ABE791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7FFA4A-5F85-4104-8582-9B293C2D651D}" type="pres">
      <dgm:prSet presAssocID="{3B5B061C-9F5B-49B6-BF1A-B6F284ABE791}" presName="aSpace" presStyleCnt="0"/>
      <dgm:spPr/>
    </dgm:pt>
    <dgm:pt modelId="{6B9A7C41-2294-4E9A-941C-BE2826FBF973}" type="pres">
      <dgm:prSet presAssocID="{87635DD2-BE65-43DA-AAE8-D3B2A41FD16C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37B5C9-AB32-468E-A4F2-2680F4F9845F}" type="pres">
      <dgm:prSet presAssocID="{87635DD2-BE65-43DA-AAE8-D3B2A41FD16C}" presName="aSpace" presStyleCnt="0"/>
      <dgm:spPr/>
    </dgm:pt>
  </dgm:ptLst>
  <dgm:cxnLst>
    <dgm:cxn modelId="{D0733D20-5114-4F3B-B64F-F53594EE398F}" type="presOf" srcId="{ABAA7978-39EE-40A7-9AAE-3D7B039B4506}" destId="{5BE67E67-579F-4094-91D9-6C4B897A960B}" srcOrd="0" destOrd="0" presId="urn:microsoft.com/office/officeart/2005/8/layout/pyramid2"/>
    <dgm:cxn modelId="{F27BE159-3073-4676-9E16-43FA7AB146D8}" srcId="{ABAA7978-39EE-40A7-9AAE-3D7B039B4506}" destId="{3B5B061C-9F5B-49B6-BF1A-B6F284ABE791}" srcOrd="1" destOrd="0" parTransId="{F7D829D4-09EB-45B7-AB49-E20434FFBE23}" sibTransId="{44371CD9-32E1-4A13-9EC9-75930F12542B}"/>
    <dgm:cxn modelId="{185BB59D-6385-4787-8383-D1544022EB7C}" type="presOf" srcId="{E3159358-2C39-428C-9FDE-0C640C61EF25}" destId="{CD001FA4-29B7-4887-96D9-CA091973F43C}" srcOrd="0" destOrd="0" presId="urn:microsoft.com/office/officeart/2005/8/layout/pyramid2"/>
    <dgm:cxn modelId="{E7958776-0B3E-49C3-BBF4-74E039B08244}" srcId="{ABAA7978-39EE-40A7-9AAE-3D7B039B4506}" destId="{E3159358-2C39-428C-9FDE-0C640C61EF25}" srcOrd="0" destOrd="0" parTransId="{AF99D9FF-E941-4BB0-BF22-9D088DCFCC1B}" sibTransId="{FCB24C94-8097-4F60-A4A9-66FC99AE9CCD}"/>
    <dgm:cxn modelId="{BA989C79-B713-4D91-9BF2-9FFE2D5E8A01}" type="presOf" srcId="{87635DD2-BE65-43DA-AAE8-D3B2A41FD16C}" destId="{6B9A7C41-2294-4E9A-941C-BE2826FBF973}" srcOrd="0" destOrd="0" presId="urn:microsoft.com/office/officeart/2005/8/layout/pyramid2"/>
    <dgm:cxn modelId="{2AC6324D-60E3-4567-8EB0-D995C0BC4DA1}" type="presOf" srcId="{3B5B061C-9F5B-49B6-BF1A-B6F284ABE791}" destId="{A7199570-206D-4703-BC6D-A46E4EFEBA96}" srcOrd="0" destOrd="0" presId="urn:microsoft.com/office/officeart/2005/8/layout/pyramid2"/>
    <dgm:cxn modelId="{F61972B8-F517-4A2C-8767-562605827381}" srcId="{ABAA7978-39EE-40A7-9AAE-3D7B039B4506}" destId="{87635DD2-BE65-43DA-AAE8-D3B2A41FD16C}" srcOrd="2" destOrd="0" parTransId="{FDED1949-D7F2-481B-90D1-0811D488BD51}" sibTransId="{4ECDC651-DD1F-4FA9-A5C9-EA5EA126C26B}"/>
    <dgm:cxn modelId="{224365A1-C74B-44A4-854D-956D809A0EBB}" type="presParOf" srcId="{5BE67E67-579F-4094-91D9-6C4B897A960B}" destId="{2EE96ECF-9284-46D9-B7A3-73F9B16B7148}" srcOrd="0" destOrd="0" presId="urn:microsoft.com/office/officeart/2005/8/layout/pyramid2"/>
    <dgm:cxn modelId="{521063EE-D4BC-47A4-BBAE-F80587C260B5}" type="presParOf" srcId="{5BE67E67-579F-4094-91D9-6C4B897A960B}" destId="{5D70EA5E-DC01-4895-B894-55FF408464E7}" srcOrd="1" destOrd="0" presId="urn:microsoft.com/office/officeart/2005/8/layout/pyramid2"/>
    <dgm:cxn modelId="{348F1427-00E0-4779-AA4C-0E4E408DA6BA}" type="presParOf" srcId="{5D70EA5E-DC01-4895-B894-55FF408464E7}" destId="{CD001FA4-29B7-4887-96D9-CA091973F43C}" srcOrd="0" destOrd="0" presId="urn:microsoft.com/office/officeart/2005/8/layout/pyramid2"/>
    <dgm:cxn modelId="{0DCDD0B6-16A5-49E0-94EC-9594995B485C}" type="presParOf" srcId="{5D70EA5E-DC01-4895-B894-55FF408464E7}" destId="{DEB3ED55-F25B-44F6-9625-46D2D5D3B66F}" srcOrd="1" destOrd="0" presId="urn:microsoft.com/office/officeart/2005/8/layout/pyramid2"/>
    <dgm:cxn modelId="{F240859E-A03B-488D-9ADB-801E444C7DF3}" type="presParOf" srcId="{5D70EA5E-DC01-4895-B894-55FF408464E7}" destId="{A7199570-206D-4703-BC6D-A46E4EFEBA96}" srcOrd="2" destOrd="0" presId="urn:microsoft.com/office/officeart/2005/8/layout/pyramid2"/>
    <dgm:cxn modelId="{157A1EC1-66F8-4244-8DC8-3EBD7ED8846A}" type="presParOf" srcId="{5D70EA5E-DC01-4895-B894-55FF408464E7}" destId="{837FFA4A-5F85-4104-8582-9B293C2D651D}" srcOrd="3" destOrd="0" presId="urn:microsoft.com/office/officeart/2005/8/layout/pyramid2"/>
    <dgm:cxn modelId="{DF9C7096-8DE8-4E95-B9EA-98E5372AF35C}" type="presParOf" srcId="{5D70EA5E-DC01-4895-B894-55FF408464E7}" destId="{6B9A7C41-2294-4E9A-941C-BE2826FBF973}" srcOrd="4" destOrd="0" presId="urn:microsoft.com/office/officeart/2005/8/layout/pyramid2"/>
    <dgm:cxn modelId="{2BCF1432-F2FC-4ED3-9578-18B438F43C33}" type="presParOf" srcId="{5D70EA5E-DC01-4895-B894-55FF408464E7}" destId="{3D37B5C9-AB32-468E-A4F2-2680F4F9845F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BE77B44-5828-49EB-8AAA-4BCD4AEFE158}" type="doc">
      <dgm:prSet loTypeId="urn:microsoft.com/office/officeart/2005/8/layout/list1" loCatId="list" qsTypeId="urn:microsoft.com/office/officeart/2005/8/quickstyle/3d2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D58D0118-CA29-4880-8BD7-9A31F37853A8}">
      <dgm:prSet phldrT="[Текст]"/>
      <dgm:spPr/>
      <dgm:t>
        <a:bodyPr/>
        <a:lstStyle/>
        <a:p>
          <a:r>
            <a:rPr lang="ru-RU" dirty="0" smtClean="0"/>
            <a:t> 1)</a:t>
          </a:r>
          <a:r>
            <a:rPr lang="ru-RU" dirty="0" err="1" smtClean="0"/>
            <a:t>Салықты</a:t>
          </a:r>
          <a:r>
            <a:rPr lang="ru-RU" dirty="0" smtClean="0"/>
            <a:t> </a:t>
          </a:r>
          <a:r>
            <a:rPr lang="ru-RU" dirty="0" err="1" smtClean="0"/>
            <a:t>алу</a:t>
          </a:r>
          <a:r>
            <a:rPr lang="ru-RU" dirty="0" smtClean="0"/>
            <a:t> </a:t>
          </a:r>
          <a:r>
            <a:rPr lang="ru-RU" dirty="0" err="1" smtClean="0"/>
            <a:t>тұрғысынан</a:t>
          </a:r>
          <a:endParaRPr lang="ru-RU" dirty="0"/>
        </a:p>
      </dgm:t>
    </dgm:pt>
    <dgm:pt modelId="{27455913-59C4-4C20-99DB-69F1E78B7AF8}" type="parTrans" cxnId="{363EEB4D-563F-4953-BB8D-A620B97F910B}">
      <dgm:prSet/>
      <dgm:spPr/>
      <dgm:t>
        <a:bodyPr/>
        <a:lstStyle/>
        <a:p>
          <a:endParaRPr lang="ru-RU"/>
        </a:p>
      </dgm:t>
    </dgm:pt>
    <dgm:pt modelId="{89B2B65A-0DBF-4299-81AC-BCB621ECBCF9}" type="sibTrans" cxnId="{363EEB4D-563F-4953-BB8D-A620B97F910B}">
      <dgm:prSet/>
      <dgm:spPr/>
      <dgm:t>
        <a:bodyPr/>
        <a:lstStyle/>
        <a:p>
          <a:endParaRPr lang="ru-RU"/>
        </a:p>
      </dgm:t>
    </dgm:pt>
    <dgm:pt modelId="{6BC4E3ED-24FF-4167-BF2A-07776948D369}">
      <dgm:prSet phldrT="[Текст]"/>
      <dgm:spPr/>
      <dgm:t>
        <a:bodyPr/>
        <a:lstStyle/>
        <a:p>
          <a:r>
            <a:rPr lang="ru-RU" b="0" i="0" dirty="0" smtClean="0"/>
            <a:t>2) </a:t>
          </a:r>
          <a:r>
            <a:rPr lang="ru-RU" b="0" i="0" dirty="0" err="1" smtClean="0"/>
            <a:t>Салық</a:t>
          </a:r>
          <a:r>
            <a:rPr lang="ru-RU" b="0" i="0" dirty="0" smtClean="0"/>
            <a:t> </a:t>
          </a:r>
          <a:r>
            <a:rPr lang="ru-RU" b="0" i="0" dirty="0" err="1" smtClean="0"/>
            <a:t>өсімі</a:t>
          </a:r>
          <a:r>
            <a:rPr lang="ru-RU" b="0" i="0" dirty="0" smtClean="0"/>
            <a:t> – </a:t>
          </a:r>
          <a:r>
            <a:rPr lang="ru-RU" b="0" i="0" dirty="0" err="1" smtClean="0"/>
            <a:t>арқылы</a:t>
          </a:r>
          <a:endParaRPr lang="ru-RU" dirty="0"/>
        </a:p>
      </dgm:t>
    </dgm:pt>
    <dgm:pt modelId="{EB13832D-54DD-4F70-AB32-AA8757E031BE}" type="parTrans" cxnId="{7E9DDEC3-8AF5-4B0D-BB27-240B41E0EDD6}">
      <dgm:prSet/>
      <dgm:spPr/>
      <dgm:t>
        <a:bodyPr/>
        <a:lstStyle/>
        <a:p>
          <a:endParaRPr lang="ru-RU"/>
        </a:p>
      </dgm:t>
    </dgm:pt>
    <dgm:pt modelId="{A24F2EE5-494F-41EB-9F07-F355B6B98471}" type="sibTrans" cxnId="{7E9DDEC3-8AF5-4B0D-BB27-240B41E0EDD6}">
      <dgm:prSet/>
      <dgm:spPr/>
      <dgm:t>
        <a:bodyPr/>
        <a:lstStyle/>
        <a:p>
          <a:endParaRPr lang="ru-RU"/>
        </a:p>
      </dgm:t>
    </dgm:pt>
    <dgm:pt modelId="{990531AE-A3F3-46FE-B9BA-B5580DBE51FE}">
      <dgm:prSet phldrT="[Текст]"/>
      <dgm:spPr/>
      <dgm:t>
        <a:bodyPr/>
        <a:lstStyle/>
        <a:p>
          <a:r>
            <a:rPr lang="ru-RU" dirty="0" smtClean="0"/>
            <a:t> 3) Бюджет </a:t>
          </a:r>
          <a:r>
            <a:rPr lang="ru-RU" dirty="0" err="1" smtClean="0"/>
            <a:t>деңгейіне</a:t>
          </a:r>
          <a:r>
            <a:rPr lang="ru-RU" dirty="0" smtClean="0"/>
            <a:t> </a:t>
          </a:r>
          <a:r>
            <a:rPr lang="ru-RU" dirty="0" err="1" smtClean="0"/>
            <a:t>байланысты</a:t>
          </a:r>
          <a:endParaRPr lang="ru-RU" dirty="0"/>
        </a:p>
      </dgm:t>
    </dgm:pt>
    <dgm:pt modelId="{4D699FE4-7719-41C5-8C8F-64AF54CF2BD4}" type="parTrans" cxnId="{0C7CEC48-83D2-480B-A8C0-F09DAAD6743A}">
      <dgm:prSet/>
      <dgm:spPr/>
      <dgm:t>
        <a:bodyPr/>
        <a:lstStyle/>
        <a:p>
          <a:endParaRPr lang="ru-RU"/>
        </a:p>
      </dgm:t>
    </dgm:pt>
    <dgm:pt modelId="{D0B9585A-6DD1-48B8-B9BC-7631363DEA66}" type="sibTrans" cxnId="{0C7CEC48-83D2-480B-A8C0-F09DAAD6743A}">
      <dgm:prSet/>
      <dgm:spPr/>
      <dgm:t>
        <a:bodyPr/>
        <a:lstStyle/>
        <a:p>
          <a:endParaRPr lang="ru-RU"/>
        </a:p>
      </dgm:t>
    </dgm:pt>
    <dgm:pt modelId="{4C2CA11C-1ABA-476E-BF83-9F55953E0B9D}" type="pres">
      <dgm:prSet presAssocID="{1BE77B44-5828-49EB-8AAA-4BCD4AEFE15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755D8DB-3524-4284-8A1E-B8B483CAE913}" type="pres">
      <dgm:prSet presAssocID="{D58D0118-CA29-4880-8BD7-9A31F37853A8}" presName="parentLin" presStyleCnt="0"/>
      <dgm:spPr/>
    </dgm:pt>
    <dgm:pt modelId="{E038FD38-38CC-4520-8222-3B120F5FE7C8}" type="pres">
      <dgm:prSet presAssocID="{D58D0118-CA29-4880-8BD7-9A31F37853A8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E1D642A2-147E-4675-A874-52CADC098282}" type="pres">
      <dgm:prSet presAssocID="{D58D0118-CA29-4880-8BD7-9A31F37853A8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7932E8-9AA8-498B-89C9-2E5218D9A522}" type="pres">
      <dgm:prSet presAssocID="{D58D0118-CA29-4880-8BD7-9A31F37853A8}" presName="negativeSpace" presStyleCnt="0"/>
      <dgm:spPr/>
    </dgm:pt>
    <dgm:pt modelId="{4742E919-6607-4B26-9087-E94C73F01DA0}" type="pres">
      <dgm:prSet presAssocID="{D58D0118-CA29-4880-8BD7-9A31F37853A8}" presName="childText" presStyleLbl="conFgAcc1" presStyleIdx="0" presStyleCnt="3">
        <dgm:presLayoutVars>
          <dgm:bulletEnabled val="1"/>
        </dgm:presLayoutVars>
      </dgm:prSet>
      <dgm:spPr/>
    </dgm:pt>
    <dgm:pt modelId="{48AD5DF0-5DE5-444F-8808-5773336B82E7}" type="pres">
      <dgm:prSet presAssocID="{89B2B65A-0DBF-4299-81AC-BCB621ECBCF9}" presName="spaceBetweenRectangles" presStyleCnt="0"/>
      <dgm:spPr/>
    </dgm:pt>
    <dgm:pt modelId="{A97AF22D-51CD-40AB-BA22-2487A8DBC67E}" type="pres">
      <dgm:prSet presAssocID="{6BC4E3ED-24FF-4167-BF2A-07776948D369}" presName="parentLin" presStyleCnt="0"/>
      <dgm:spPr/>
    </dgm:pt>
    <dgm:pt modelId="{C2FA6C35-A8C0-4A12-BFCB-FB215D42DA9B}" type="pres">
      <dgm:prSet presAssocID="{6BC4E3ED-24FF-4167-BF2A-07776948D369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418CAFFF-C486-4452-BA1D-17A0D58A94EA}" type="pres">
      <dgm:prSet presAssocID="{6BC4E3ED-24FF-4167-BF2A-07776948D369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8274C9-D3D3-462D-95A7-E3F01999643F}" type="pres">
      <dgm:prSet presAssocID="{6BC4E3ED-24FF-4167-BF2A-07776948D369}" presName="negativeSpace" presStyleCnt="0"/>
      <dgm:spPr/>
    </dgm:pt>
    <dgm:pt modelId="{6E33064B-43E6-4694-88FB-4172DBA6753E}" type="pres">
      <dgm:prSet presAssocID="{6BC4E3ED-24FF-4167-BF2A-07776948D369}" presName="childText" presStyleLbl="conFgAcc1" presStyleIdx="1" presStyleCnt="3">
        <dgm:presLayoutVars>
          <dgm:bulletEnabled val="1"/>
        </dgm:presLayoutVars>
      </dgm:prSet>
      <dgm:spPr/>
    </dgm:pt>
    <dgm:pt modelId="{DC2CB763-91B7-4D01-BD9F-31244EBD6880}" type="pres">
      <dgm:prSet presAssocID="{A24F2EE5-494F-41EB-9F07-F355B6B98471}" presName="spaceBetweenRectangles" presStyleCnt="0"/>
      <dgm:spPr/>
    </dgm:pt>
    <dgm:pt modelId="{7FBDBCF5-F43B-40DC-96F2-15888829F183}" type="pres">
      <dgm:prSet presAssocID="{990531AE-A3F3-46FE-B9BA-B5580DBE51FE}" presName="parentLin" presStyleCnt="0"/>
      <dgm:spPr/>
    </dgm:pt>
    <dgm:pt modelId="{058F90A2-6E89-43C6-9607-0A60623262B2}" type="pres">
      <dgm:prSet presAssocID="{990531AE-A3F3-46FE-B9BA-B5580DBE51FE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9AB6889B-AE72-4CEE-AA7D-C9120866645A}" type="pres">
      <dgm:prSet presAssocID="{990531AE-A3F3-46FE-B9BA-B5580DBE51FE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D803FD-E790-4BF3-BF0A-EA3F03D38212}" type="pres">
      <dgm:prSet presAssocID="{990531AE-A3F3-46FE-B9BA-B5580DBE51FE}" presName="negativeSpace" presStyleCnt="0"/>
      <dgm:spPr/>
    </dgm:pt>
    <dgm:pt modelId="{AC53FD99-AEE2-40B7-9B74-66816D23BFED}" type="pres">
      <dgm:prSet presAssocID="{990531AE-A3F3-46FE-B9BA-B5580DBE51FE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A7C93073-3CF6-4EA4-AE42-EFE0466AB059}" type="presOf" srcId="{990531AE-A3F3-46FE-B9BA-B5580DBE51FE}" destId="{9AB6889B-AE72-4CEE-AA7D-C9120866645A}" srcOrd="1" destOrd="0" presId="urn:microsoft.com/office/officeart/2005/8/layout/list1"/>
    <dgm:cxn modelId="{D22080F2-6DF2-4287-949F-FEF2901F5191}" type="presOf" srcId="{6BC4E3ED-24FF-4167-BF2A-07776948D369}" destId="{418CAFFF-C486-4452-BA1D-17A0D58A94EA}" srcOrd="1" destOrd="0" presId="urn:microsoft.com/office/officeart/2005/8/layout/list1"/>
    <dgm:cxn modelId="{43B6EC2A-3A6A-4E8B-953F-3304A47EC0F9}" type="presOf" srcId="{D58D0118-CA29-4880-8BD7-9A31F37853A8}" destId="{E038FD38-38CC-4520-8222-3B120F5FE7C8}" srcOrd="0" destOrd="0" presId="urn:microsoft.com/office/officeart/2005/8/layout/list1"/>
    <dgm:cxn modelId="{247796A5-9EA9-455F-9F1E-F46A736112C9}" type="presOf" srcId="{D58D0118-CA29-4880-8BD7-9A31F37853A8}" destId="{E1D642A2-147E-4675-A874-52CADC098282}" srcOrd="1" destOrd="0" presId="urn:microsoft.com/office/officeart/2005/8/layout/list1"/>
    <dgm:cxn modelId="{363EEB4D-563F-4953-BB8D-A620B97F910B}" srcId="{1BE77B44-5828-49EB-8AAA-4BCD4AEFE158}" destId="{D58D0118-CA29-4880-8BD7-9A31F37853A8}" srcOrd="0" destOrd="0" parTransId="{27455913-59C4-4C20-99DB-69F1E78B7AF8}" sibTransId="{89B2B65A-0DBF-4299-81AC-BCB621ECBCF9}"/>
    <dgm:cxn modelId="{E9674247-4FF3-42BD-A9B0-4A78C3597A32}" type="presOf" srcId="{990531AE-A3F3-46FE-B9BA-B5580DBE51FE}" destId="{058F90A2-6E89-43C6-9607-0A60623262B2}" srcOrd="0" destOrd="0" presId="urn:microsoft.com/office/officeart/2005/8/layout/list1"/>
    <dgm:cxn modelId="{0C7CEC48-83D2-480B-A8C0-F09DAAD6743A}" srcId="{1BE77B44-5828-49EB-8AAA-4BCD4AEFE158}" destId="{990531AE-A3F3-46FE-B9BA-B5580DBE51FE}" srcOrd="2" destOrd="0" parTransId="{4D699FE4-7719-41C5-8C8F-64AF54CF2BD4}" sibTransId="{D0B9585A-6DD1-48B8-B9BC-7631363DEA66}"/>
    <dgm:cxn modelId="{614DB9C4-E792-4885-90B8-0FF125421F6E}" type="presOf" srcId="{6BC4E3ED-24FF-4167-BF2A-07776948D369}" destId="{C2FA6C35-A8C0-4A12-BFCB-FB215D42DA9B}" srcOrd="0" destOrd="0" presId="urn:microsoft.com/office/officeart/2005/8/layout/list1"/>
    <dgm:cxn modelId="{7E9DDEC3-8AF5-4B0D-BB27-240B41E0EDD6}" srcId="{1BE77B44-5828-49EB-8AAA-4BCD4AEFE158}" destId="{6BC4E3ED-24FF-4167-BF2A-07776948D369}" srcOrd="1" destOrd="0" parTransId="{EB13832D-54DD-4F70-AB32-AA8757E031BE}" sibTransId="{A24F2EE5-494F-41EB-9F07-F355B6B98471}"/>
    <dgm:cxn modelId="{986C9F50-F526-4EE5-8DF5-EE12C9C36EB8}" type="presOf" srcId="{1BE77B44-5828-49EB-8AAA-4BCD4AEFE158}" destId="{4C2CA11C-1ABA-476E-BF83-9F55953E0B9D}" srcOrd="0" destOrd="0" presId="urn:microsoft.com/office/officeart/2005/8/layout/list1"/>
    <dgm:cxn modelId="{C282A87F-6D52-4DAB-8993-319DC7EE421D}" type="presParOf" srcId="{4C2CA11C-1ABA-476E-BF83-9F55953E0B9D}" destId="{2755D8DB-3524-4284-8A1E-B8B483CAE913}" srcOrd="0" destOrd="0" presId="urn:microsoft.com/office/officeart/2005/8/layout/list1"/>
    <dgm:cxn modelId="{1BC5BD69-3F0A-4455-9246-ADE6F67C03E9}" type="presParOf" srcId="{2755D8DB-3524-4284-8A1E-B8B483CAE913}" destId="{E038FD38-38CC-4520-8222-3B120F5FE7C8}" srcOrd="0" destOrd="0" presId="urn:microsoft.com/office/officeart/2005/8/layout/list1"/>
    <dgm:cxn modelId="{96F0E3C5-A6F7-42AF-91E4-3C3910BDC222}" type="presParOf" srcId="{2755D8DB-3524-4284-8A1E-B8B483CAE913}" destId="{E1D642A2-147E-4675-A874-52CADC098282}" srcOrd="1" destOrd="0" presId="urn:microsoft.com/office/officeart/2005/8/layout/list1"/>
    <dgm:cxn modelId="{A864C8D7-6B22-45D4-BFC7-87A9D16A30DF}" type="presParOf" srcId="{4C2CA11C-1ABA-476E-BF83-9F55953E0B9D}" destId="{D37932E8-9AA8-498B-89C9-2E5218D9A522}" srcOrd="1" destOrd="0" presId="urn:microsoft.com/office/officeart/2005/8/layout/list1"/>
    <dgm:cxn modelId="{6AE97CAD-CDA7-4D17-BFC5-914934D27DAE}" type="presParOf" srcId="{4C2CA11C-1ABA-476E-BF83-9F55953E0B9D}" destId="{4742E919-6607-4B26-9087-E94C73F01DA0}" srcOrd="2" destOrd="0" presId="urn:microsoft.com/office/officeart/2005/8/layout/list1"/>
    <dgm:cxn modelId="{60561856-EA1B-4D2B-8A31-0EBD08DA05C5}" type="presParOf" srcId="{4C2CA11C-1ABA-476E-BF83-9F55953E0B9D}" destId="{48AD5DF0-5DE5-444F-8808-5773336B82E7}" srcOrd="3" destOrd="0" presId="urn:microsoft.com/office/officeart/2005/8/layout/list1"/>
    <dgm:cxn modelId="{790F306B-70FA-40A1-A5A9-189F742765C0}" type="presParOf" srcId="{4C2CA11C-1ABA-476E-BF83-9F55953E0B9D}" destId="{A97AF22D-51CD-40AB-BA22-2487A8DBC67E}" srcOrd="4" destOrd="0" presId="urn:microsoft.com/office/officeart/2005/8/layout/list1"/>
    <dgm:cxn modelId="{13456B3C-ABD2-4DE8-9191-5AB001679BC7}" type="presParOf" srcId="{A97AF22D-51CD-40AB-BA22-2487A8DBC67E}" destId="{C2FA6C35-A8C0-4A12-BFCB-FB215D42DA9B}" srcOrd="0" destOrd="0" presId="urn:microsoft.com/office/officeart/2005/8/layout/list1"/>
    <dgm:cxn modelId="{77C03C71-2BE7-43DE-9C4A-EC7E3E8FAD2B}" type="presParOf" srcId="{A97AF22D-51CD-40AB-BA22-2487A8DBC67E}" destId="{418CAFFF-C486-4452-BA1D-17A0D58A94EA}" srcOrd="1" destOrd="0" presId="urn:microsoft.com/office/officeart/2005/8/layout/list1"/>
    <dgm:cxn modelId="{D101F07F-9341-4D97-9B42-00A294128920}" type="presParOf" srcId="{4C2CA11C-1ABA-476E-BF83-9F55953E0B9D}" destId="{7E8274C9-D3D3-462D-95A7-E3F01999643F}" srcOrd="5" destOrd="0" presId="urn:microsoft.com/office/officeart/2005/8/layout/list1"/>
    <dgm:cxn modelId="{988BD1E4-B167-4BAC-9166-C60E91D0978E}" type="presParOf" srcId="{4C2CA11C-1ABA-476E-BF83-9F55953E0B9D}" destId="{6E33064B-43E6-4694-88FB-4172DBA6753E}" srcOrd="6" destOrd="0" presId="urn:microsoft.com/office/officeart/2005/8/layout/list1"/>
    <dgm:cxn modelId="{45045A1A-E076-4C92-BC01-8C8C6E485FA5}" type="presParOf" srcId="{4C2CA11C-1ABA-476E-BF83-9F55953E0B9D}" destId="{DC2CB763-91B7-4D01-BD9F-31244EBD6880}" srcOrd="7" destOrd="0" presId="urn:microsoft.com/office/officeart/2005/8/layout/list1"/>
    <dgm:cxn modelId="{5188FFD4-5417-4C35-AC1F-7CDB442843AD}" type="presParOf" srcId="{4C2CA11C-1ABA-476E-BF83-9F55953E0B9D}" destId="{7FBDBCF5-F43B-40DC-96F2-15888829F183}" srcOrd="8" destOrd="0" presId="urn:microsoft.com/office/officeart/2005/8/layout/list1"/>
    <dgm:cxn modelId="{2E5D2552-6596-4868-94FB-17F958DEE1F7}" type="presParOf" srcId="{7FBDBCF5-F43B-40DC-96F2-15888829F183}" destId="{058F90A2-6E89-43C6-9607-0A60623262B2}" srcOrd="0" destOrd="0" presId="urn:microsoft.com/office/officeart/2005/8/layout/list1"/>
    <dgm:cxn modelId="{8C67F864-15C2-4D69-BAF3-226B7D35BDA0}" type="presParOf" srcId="{7FBDBCF5-F43B-40DC-96F2-15888829F183}" destId="{9AB6889B-AE72-4CEE-AA7D-C9120866645A}" srcOrd="1" destOrd="0" presId="urn:microsoft.com/office/officeart/2005/8/layout/list1"/>
    <dgm:cxn modelId="{0CAD1423-B0B1-48E6-AAA9-E5B40BA0E02E}" type="presParOf" srcId="{4C2CA11C-1ABA-476E-BF83-9F55953E0B9D}" destId="{14D803FD-E790-4BF3-BF0A-EA3F03D38212}" srcOrd="9" destOrd="0" presId="urn:microsoft.com/office/officeart/2005/8/layout/list1"/>
    <dgm:cxn modelId="{78027C6F-B025-4B6B-A6A0-9566E6124FAF}" type="presParOf" srcId="{4C2CA11C-1ABA-476E-BF83-9F55953E0B9D}" destId="{AC53FD99-AEE2-40B7-9B74-66816D23BFED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0001353-1BF1-4D57-A11D-EBC594F35445}" type="doc">
      <dgm:prSet loTypeId="urn:microsoft.com/office/officeart/2005/8/layout/lProcess1" loCatId="process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BD8F5DE2-071F-43BC-8DAB-3F928D635DB5}">
      <dgm:prSet phldrT="[Текст]" custT="1"/>
      <dgm:spPr/>
      <dgm:t>
        <a:bodyPr/>
        <a:lstStyle/>
        <a:p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Салықты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алу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тұрғысынан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66C3DDE-65E0-49CC-8133-55902FE74263}" type="parTrans" cxnId="{99821752-1794-4186-A651-3C9674B8F108}">
      <dgm:prSet/>
      <dgm:spPr/>
      <dgm:t>
        <a:bodyPr/>
        <a:lstStyle/>
        <a:p>
          <a:endParaRPr lang="ru-RU"/>
        </a:p>
      </dgm:t>
    </dgm:pt>
    <dgm:pt modelId="{A8E8C073-49CB-4992-81F8-7C088E5517E8}" type="sibTrans" cxnId="{99821752-1794-4186-A651-3C9674B8F108}">
      <dgm:prSet/>
      <dgm:spPr/>
      <dgm:t>
        <a:bodyPr/>
        <a:lstStyle/>
        <a:p>
          <a:endParaRPr lang="ru-RU"/>
        </a:p>
      </dgm:t>
    </dgm:pt>
    <dgm:pt modelId="{9C5B2ECA-C885-4DFC-90A9-149223F1699B}">
      <dgm:prSet phldrT="[Текст]"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а) </a:t>
          </a:r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Тікелей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салықтар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– </a:t>
          </a:r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олар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кәсіпорындар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мен </a:t>
          </a:r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тұрғындардан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тікелей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алынады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мүлік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көлік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табыс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жер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құнды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қағаздар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операциясынан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алынатын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салықтар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);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4F019B0-8DD8-4FC8-A9FE-92943EF5E966}" type="parTrans" cxnId="{BC3880D9-517D-401A-890F-96F7A2F66420}">
      <dgm:prSet/>
      <dgm:spPr/>
      <dgm:t>
        <a:bodyPr/>
        <a:lstStyle/>
        <a:p>
          <a:endParaRPr lang="ru-RU"/>
        </a:p>
      </dgm:t>
    </dgm:pt>
    <dgm:pt modelId="{4E12FA44-B323-4AC8-A636-1F79D3E238AF}" type="sibTrans" cxnId="{BC3880D9-517D-401A-890F-96F7A2F66420}">
      <dgm:prSet/>
      <dgm:spPr/>
      <dgm:t>
        <a:bodyPr/>
        <a:lstStyle/>
        <a:p>
          <a:endParaRPr lang="ru-RU"/>
        </a:p>
      </dgm:t>
    </dgm:pt>
    <dgm:pt modelId="{134A5B7E-BD4E-47E0-8FA1-305E0B9A1087}">
      <dgm:prSet phldrT="[Текст]"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б) </a:t>
          </a:r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Жанама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салықтар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– </a:t>
          </a:r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бұл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салықтарды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мемлекет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тікелей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емес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баға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арқылы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айналдыра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отырып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алады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кеден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– </a:t>
          </a:r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баж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акциз, </a:t>
          </a:r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қосымша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құн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салығы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);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52D762A-4729-419D-BCD9-ECC6D01157DA}" type="parTrans" cxnId="{0000E11C-4F94-44F0-987A-576C70AE2360}">
      <dgm:prSet/>
      <dgm:spPr/>
      <dgm:t>
        <a:bodyPr/>
        <a:lstStyle/>
        <a:p>
          <a:endParaRPr lang="ru-RU"/>
        </a:p>
      </dgm:t>
    </dgm:pt>
    <dgm:pt modelId="{42508D0D-FC17-4749-8A2D-8CB89ECF3A02}" type="sibTrans" cxnId="{0000E11C-4F94-44F0-987A-576C70AE2360}">
      <dgm:prSet/>
      <dgm:spPr/>
      <dgm:t>
        <a:bodyPr/>
        <a:lstStyle/>
        <a:p>
          <a:endParaRPr lang="ru-RU"/>
        </a:p>
      </dgm:t>
    </dgm:pt>
    <dgm:pt modelId="{E6ECD414-888F-45A3-B709-B6774CF31CF3}">
      <dgm:prSet phldrT="[Текст]"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Бюджет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деңгейіне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байланысты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898EA23-908E-405C-AAA5-5B26017EEB1D}" type="parTrans" cxnId="{7502DA7B-2788-4DB5-9F23-70DA330F1253}">
      <dgm:prSet/>
      <dgm:spPr/>
      <dgm:t>
        <a:bodyPr/>
        <a:lstStyle/>
        <a:p>
          <a:endParaRPr lang="ru-RU"/>
        </a:p>
      </dgm:t>
    </dgm:pt>
    <dgm:pt modelId="{E6BB5A07-1C4E-47CE-BEB6-D99C908E5543}" type="sibTrans" cxnId="{7502DA7B-2788-4DB5-9F23-70DA330F1253}">
      <dgm:prSet/>
      <dgm:spPr/>
      <dgm:t>
        <a:bodyPr/>
        <a:lstStyle/>
        <a:p>
          <a:endParaRPr lang="ru-RU"/>
        </a:p>
      </dgm:t>
    </dgm:pt>
    <dgm:pt modelId="{0561AF37-C723-4E3F-AC98-7462AA55ABBE}">
      <dgm:prSet phldrT="[Текст]"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а) </a:t>
          </a:r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Жалпы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мемлекеттік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салықтар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– </a:t>
          </a:r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мемлекеттік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бюджетке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түсетін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салықтар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табыс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қосымша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құн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акциз, </a:t>
          </a:r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құнды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қағаздар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операциясынан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арнайы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қазба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төлемдері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мен </a:t>
          </a:r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жер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байлығын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пайдаланғандағы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салықтар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);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E102C52-5C88-4785-BBA2-845638FB3488}" type="parTrans" cxnId="{65898320-BE40-459C-AD69-CDEA3874A8CB}">
      <dgm:prSet/>
      <dgm:spPr/>
      <dgm:t>
        <a:bodyPr/>
        <a:lstStyle/>
        <a:p>
          <a:endParaRPr lang="ru-RU"/>
        </a:p>
      </dgm:t>
    </dgm:pt>
    <dgm:pt modelId="{B1EC625C-4EF6-41FB-ADA7-41AA6E413199}" type="sibTrans" cxnId="{65898320-BE40-459C-AD69-CDEA3874A8CB}">
      <dgm:prSet/>
      <dgm:spPr/>
      <dgm:t>
        <a:bodyPr/>
        <a:lstStyle/>
        <a:p>
          <a:endParaRPr lang="ru-RU"/>
        </a:p>
      </dgm:t>
    </dgm:pt>
    <dgm:pt modelId="{162F4FFC-EC92-4285-A6CA-5B7D53B2D14E}">
      <dgm:prSet phldrT="[Текст]"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б) </a:t>
          </a:r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Жергілікті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салықтар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– </a:t>
          </a:r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жергілікті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бюджетке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түсетін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салықтар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мүлік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көлік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құрал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– </a:t>
          </a:r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жабдық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салығы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кәсіпкерлерді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тіркеуден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алынатын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белгілі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бір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қызмет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түріне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құқық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беруден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аукционнан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т.б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алымдар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).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1698979-DB3B-46A8-A625-4803F81134F2}" type="parTrans" cxnId="{D7B57961-2B6F-4BD6-9744-EF4C26B70192}">
      <dgm:prSet/>
      <dgm:spPr/>
      <dgm:t>
        <a:bodyPr/>
        <a:lstStyle/>
        <a:p>
          <a:endParaRPr lang="ru-RU"/>
        </a:p>
      </dgm:t>
    </dgm:pt>
    <dgm:pt modelId="{4AF37D2B-A2BB-4D1B-A9E7-9F2629C47A4C}" type="sibTrans" cxnId="{D7B57961-2B6F-4BD6-9744-EF4C26B70192}">
      <dgm:prSet/>
      <dgm:spPr/>
      <dgm:t>
        <a:bodyPr/>
        <a:lstStyle/>
        <a:p>
          <a:endParaRPr lang="ru-RU"/>
        </a:p>
      </dgm:t>
    </dgm:pt>
    <dgm:pt modelId="{E80A5145-F113-4150-B637-1F893284DFC0}" type="pres">
      <dgm:prSet presAssocID="{90001353-1BF1-4D57-A11D-EBC594F3544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96D01D4-B8CE-4D31-8933-71F0B409FEEC}" type="pres">
      <dgm:prSet presAssocID="{BD8F5DE2-071F-43BC-8DAB-3F928D635DB5}" presName="vertFlow" presStyleCnt="0"/>
      <dgm:spPr/>
    </dgm:pt>
    <dgm:pt modelId="{442ABB35-6DC0-457C-BBCE-37061DDED558}" type="pres">
      <dgm:prSet presAssocID="{BD8F5DE2-071F-43BC-8DAB-3F928D635DB5}" presName="header" presStyleLbl="node1" presStyleIdx="0" presStyleCnt="2"/>
      <dgm:spPr/>
      <dgm:t>
        <a:bodyPr/>
        <a:lstStyle/>
        <a:p>
          <a:endParaRPr lang="ru-RU"/>
        </a:p>
      </dgm:t>
    </dgm:pt>
    <dgm:pt modelId="{E9EBF360-514C-412E-AC7E-BD9F8B459D7F}" type="pres">
      <dgm:prSet presAssocID="{84F019B0-8DD8-4FC8-A9FE-92943EF5E966}" presName="parTrans" presStyleLbl="sibTrans2D1" presStyleIdx="0" presStyleCnt="4"/>
      <dgm:spPr/>
      <dgm:t>
        <a:bodyPr/>
        <a:lstStyle/>
        <a:p>
          <a:endParaRPr lang="ru-RU"/>
        </a:p>
      </dgm:t>
    </dgm:pt>
    <dgm:pt modelId="{5DDA89DA-E9C5-45F9-B418-22940AFBB87B}" type="pres">
      <dgm:prSet presAssocID="{9C5B2ECA-C885-4DFC-90A9-149223F1699B}" presName="child" presStyleLbl="alignAccFollow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0B93D0-85BB-494B-BFE0-F7B6CC205BD3}" type="pres">
      <dgm:prSet presAssocID="{4E12FA44-B323-4AC8-A636-1F79D3E238AF}" presName="sibTrans" presStyleLbl="sibTrans2D1" presStyleIdx="1" presStyleCnt="4"/>
      <dgm:spPr/>
      <dgm:t>
        <a:bodyPr/>
        <a:lstStyle/>
        <a:p>
          <a:endParaRPr lang="ru-RU"/>
        </a:p>
      </dgm:t>
    </dgm:pt>
    <dgm:pt modelId="{97620156-34F2-4D1A-AE44-2C730EE31803}" type="pres">
      <dgm:prSet presAssocID="{134A5B7E-BD4E-47E0-8FA1-305E0B9A1087}" presName="child" presStyleLbl="alignAccFollowNode1" presStyleIdx="1" presStyleCnt="4" custScaleY="12055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7F80F1-D6B9-4993-A7D1-EEC522CC9AB7}" type="pres">
      <dgm:prSet presAssocID="{BD8F5DE2-071F-43BC-8DAB-3F928D635DB5}" presName="hSp" presStyleCnt="0"/>
      <dgm:spPr/>
    </dgm:pt>
    <dgm:pt modelId="{1D4BE45F-3DD8-46F4-9ABC-591E009E2803}" type="pres">
      <dgm:prSet presAssocID="{E6ECD414-888F-45A3-B709-B6774CF31CF3}" presName="vertFlow" presStyleCnt="0"/>
      <dgm:spPr/>
    </dgm:pt>
    <dgm:pt modelId="{99EA479D-F993-4064-8C63-7316D1489040}" type="pres">
      <dgm:prSet presAssocID="{E6ECD414-888F-45A3-B709-B6774CF31CF3}" presName="header" presStyleLbl="node1" presStyleIdx="1" presStyleCnt="2"/>
      <dgm:spPr/>
      <dgm:t>
        <a:bodyPr/>
        <a:lstStyle/>
        <a:p>
          <a:endParaRPr lang="ru-RU"/>
        </a:p>
      </dgm:t>
    </dgm:pt>
    <dgm:pt modelId="{5ED1D479-3B11-40B2-AA0B-5C953147399A}" type="pres">
      <dgm:prSet presAssocID="{AE102C52-5C88-4785-BBA2-845638FB3488}" presName="parTrans" presStyleLbl="sibTrans2D1" presStyleIdx="2" presStyleCnt="4"/>
      <dgm:spPr/>
      <dgm:t>
        <a:bodyPr/>
        <a:lstStyle/>
        <a:p>
          <a:endParaRPr lang="ru-RU"/>
        </a:p>
      </dgm:t>
    </dgm:pt>
    <dgm:pt modelId="{C2F13CE3-C790-45C2-9943-D9880DCEF5CF}" type="pres">
      <dgm:prSet presAssocID="{0561AF37-C723-4E3F-AC98-7462AA55ABBE}" presName="child" presStyleLbl="alignAccFollow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C84E36-51A4-4F71-96BA-790D85E5C938}" type="pres">
      <dgm:prSet presAssocID="{B1EC625C-4EF6-41FB-ADA7-41AA6E413199}" presName="sibTrans" presStyleLbl="sibTrans2D1" presStyleIdx="3" presStyleCnt="4"/>
      <dgm:spPr/>
      <dgm:t>
        <a:bodyPr/>
        <a:lstStyle/>
        <a:p>
          <a:endParaRPr lang="ru-RU"/>
        </a:p>
      </dgm:t>
    </dgm:pt>
    <dgm:pt modelId="{67D9E366-F597-497D-814C-1B13F8EC7CE0}" type="pres">
      <dgm:prSet presAssocID="{162F4FFC-EC92-4285-A6CA-5B7D53B2D14E}" presName="child" presStyleLbl="alignAccFollowNode1" presStyleIdx="3" presStyleCnt="4" custScaleY="12055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D23725D-2B9B-43D5-8735-E12F5EEA6B3D}" type="presOf" srcId="{84F019B0-8DD8-4FC8-A9FE-92943EF5E966}" destId="{E9EBF360-514C-412E-AC7E-BD9F8B459D7F}" srcOrd="0" destOrd="0" presId="urn:microsoft.com/office/officeart/2005/8/layout/lProcess1"/>
    <dgm:cxn modelId="{94104895-4C52-4E4D-B993-99610CD6BEA3}" type="presOf" srcId="{E6ECD414-888F-45A3-B709-B6774CF31CF3}" destId="{99EA479D-F993-4064-8C63-7316D1489040}" srcOrd="0" destOrd="0" presId="urn:microsoft.com/office/officeart/2005/8/layout/lProcess1"/>
    <dgm:cxn modelId="{7502DA7B-2788-4DB5-9F23-70DA330F1253}" srcId="{90001353-1BF1-4D57-A11D-EBC594F35445}" destId="{E6ECD414-888F-45A3-B709-B6774CF31CF3}" srcOrd="1" destOrd="0" parTransId="{8898EA23-908E-405C-AAA5-5B26017EEB1D}" sibTransId="{E6BB5A07-1C4E-47CE-BEB6-D99C908E5543}"/>
    <dgm:cxn modelId="{2B53920A-5DB8-4A5D-8540-1FF79F9DC9F9}" type="presOf" srcId="{9C5B2ECA-C885-4DFC-90A9-149223F1699B}" destId="{5DDA89DA-E9C5-45F9-B418-22940AFBB87B}" srcOrd="0" destOrd="0" presId="urn:microsoft.com/office/officeart/2005/8/layout/lProcess1"/>
    <dgm:cxn modelId="{0000E11C-4F94-44F0-987A-576C70AE2360}" srcId="{BD8F5DE2-071F-43BC-8DAB-3F928D635DB5}" destId="{134A5B7E-BD4E-47E0-8FA1-305E0B9A1087}" srcOrd="1" destOrd="0" parTransId="{752D762A-4729-419D-BCD9-ECC6D01157DA}" sibTransId="{42508D0D-FC17-4749-8A2D-8CB89ECF3A02}"/>
    <dgm:cxn modelId="{35A72995-F7FB-4966-AE7D-C13E6B9DD24B}" type="presOf" srcId="{134A5B7E-BD4E-47E0-8FA1-305E0B9A1087}" destId="{97620156-34F2-4D1A-AE44-2C730EE31803}" srcOrd="0" destOrd="0" presId="urn:microsoft.com/office/officeart/2005/8/layout/lProcess1"/>
    <dgm:cxn modelId="{4EC17E73-C4BB-437B-BF73-E19333EC7FF3}" type="presOf" srcId="{0561AF37-C723-4E3F-AC98-7462AA55ABBE}" destId="{C2F13CE3-C790-45C2-9943-D9880DCEF5CF}" srcOrd="0" destOrd="0" presId="urn:microsoft.com/office/officeart/2005/8/layout/lProcess1"/>
    <dgm:cxn modelId="{568D39FB-A7FC-4807-BB22-51FD1D7D08A4}" type="presOf" srcId="{162F4FFC-EC92-4285-A6CA-5B7D53B2D14E}" destId="{67D9E366-F597-497D-814C-1B13F8EC7CE0}" srcOrd="0" destOrd="0" presId="urn:microsoft.com/office/officeart/2005/8/layout/lProcess1"/>
    <dgm:cxn modelId="{BC3880D9-517D-401A-890F-96F7A2F66420}" srcId="{BD8F5DE2-071F-43BC-8DAB-3F928D635DB5}" destId="{9C5B2ECA-C885-4DFC-90A9-149223F1699B}" srcOrd="0" destOrd="0" parTransId="{84F019B0-8DD8-4FC8-A9FE-92943EF5E966}" sibTransId="{4E12FA44-B323-4AC8-A636-1F79D3E238AF}"/>
    <dgm:cxn modelId="{CB5E5D22-5BBD-4FAA-9875-6BA6CF4C174A}" type="presOf" srcId="{AE102C52-5C88-4785-BBA2-845638FB3488}" destId="{5ED1D479-3B11-40B2-AA0B-5C953147399A}" srcOrd="0" destOrd="0" presId="urn:microsoft.com/office/officeart/2005/8/layout/lProcess1"/>
    <dgm:cxn modelId="{99821752-1794-4186-A651-3C9674B8F108}" srcId="{90001353-1BF1-4D57-A11D-EBC594F35445}" destId="{BD8F5DE2-071F-43BC-8DAB-3F928D635DB5}" srcOrd="0" destOrd="0" parTransId="{466C3DDE-65E0-49CC-8133-55902FE74263}" sibTransId="{A8E8C073-49CB-4992-81F8-7C088E5517E8}"/>
    <dgm:cxn modelId="{D7B57961-2B6F-4BD6-9744-EF4C26B70192}" srcId="{E6ECD414-888F-45A3-B709-B6774CF31CF3}" destId="{162F4FFC-EC92-4285-A6CA-5B7D53B2D14E}" srcOrd="1" destOrd="0" parTransId="{C1698979-DB3B-46A8-A625-4803F81134F2}" sibTransId="{4AF37D2B-A2BB-4D1B-A9E7-9F2629C47A4C}"/>
    <dgm:cxn modelId="{5922B0B1-C812-421F-BA70-98255B2D3FF2}" type="presOf" srcId="{BD8F5DE2-071F-43BC-8DAB-3F928D635DB5}" destId="{442ABB35-6DC0-457C-BBCE-37061DDED558}" srcOrd="0" destOrd="0" presId="urn:microsoft.com/office/officeart/2005/8/layout/lProcess1"/>
    <dgm:cxn modelId="{65898320-BE40-459C-AD69-CDEA3874A8CB}" srcId="{E6ECD414-888F-45A3-B709-B6774CF31CF3}" destId="{0561AF37-C723-4E3F-AC98-7462AA55ABBE}" srcOrd="0" destOrd="0" parTransId="{AE102C52-5C88-4785-BBA2-845638FB3488}" sibTransId="{B1EC625C-4EF6-41FB-ADA7-41AA6E413199}"/>
    <dgm:cxn modelId="{F42011D6-4D5E-400E-BC4A-6D3B8BFBC69B}" type="presOf" srcId="{4E12FA44-B323-4AC8-A636-1F79D3E238AF}" destId="{B40B93D0-85BB-494B-BFE0-F7B6CC205BD3}" srcOrd="0" destOrd="0" presId="urn:microsoft.com/office/officeart/2005/8/layout/lProcess1"/>
    <dgm:cxn modelId="{6290A389-56FE-4146-9201-BB08BAEB1DF1}" type="presOf" srcId="{90001353-1BF1-4D57-A11D-EBC594F35445}" destId="{E80A5145-F113-4150-B637-1F893284DFC0}" srcOrd="0" destOrd="0" presId="urn:microsoft.com/office/officeart/2005/8/layout/lProcess1"/>
    <dgm:cxn modelId="{86824807-025E-4B1B-B1CE-124207277CE9}" type="presOf" srcId="{B1EC625C-4EF6-41FB-ADA7-41AA6E413199}" destId="{1AC84E36-51A4-4F71-96BA-790D85E5C938}" srcOrd="0" destOrd="0" presId="urn:microsoft.com/office/officeart/2005/8/layout/lProcess1"/>
    <dgm:cxn modelId="{5479F7D9-170F-4C94-B9DF-E1C1043DE023}" type="presParOf" srcId="{E80A5145-F113-4150-B637-1F893284DFC0}" destId="{F96D01D4-B8CE-4D31-8933-71F0B409FEEC}" srcOrd="0" destOrd="0" presId="urn:microsoft.com/office/officeart/2005/8/layout/lProcess1"/>
    <dgm:cxn modelId="{C2125B87-5F95-4D14-A00C-7A7E9514B392}" type="presParOf" srcId="{F96D01D4-B8CE-4D31-8933-71F0B409FEEC}" destId="{442ABB35-6DC0-457C-BBCE-37061DDED558}" srcOrd="0" destOrd="0" presId="urn:microsoft.com/office/officeart/2005/8/layout/lProcess1"/>
    <dgm:cxn modelId="{6796C8EE-78F7-41A3-B286-61DC12FC2BB8}" type="presParOf" srcId="{F96D01D4-B8CE-4D31-8933-71F0B409FEEC}" destId="{E9EBF360-514C-412E-AC7E-BD9F8B459D7F}" srcOrd="1" destOrd="0" presId="urn:microsoft.com/office/officeart/2005/8/layout/lProcess1"/>
    <dgm:cxn modelId="{89DA3A83-7FD7-4858-830B-947CBCFEEE22}" type="presParOf" srcId="{F96D01D4-B8CE-4D31-8933-71F0B409FEEC}" destId="{5DDA89DA-E9C5-45F9-B418-22940AFBB87B}" srcOrd="2" destOrd="0" presId="urn:microsoft.com/office/officeart/2005/8/layout/lProcess1"/>
    <dgm:cxn modelId="{28040931-5875-4930-9247-70B74F6D0E2B}" type="presParOf" srcId="{F96D01D4-B8CE-4D31-8933-71F0B409FEEC}" destId="{B40B93D0-85BB-494B-BFE0-F7B6CC205BD3}" srcOrd="3" destOrd="0" presId="urn:microsoft.com/office/officeart/2005/8/layout/lProcess1"/>
    <dgm:cxn modelId="{2FD517A9-3327-4C31-932F-F703B5CD4D82}" type="presParOf" srcId="{F96D01D4-B8CE-4D31-8933-71F0B409FEEC}" destId="{97620156-34F2-4D1A-AE44-2C730EE31803}" srcOrd="4" destOrd="0" presId="urn:microsoft.com/office/officeart/2005/8/layout/lProcess1"/>
    <dgm:cxn modelId="{027299AB-72C9-4048-B32C-FD2F81BAA554}" type="presParOf" srcId="{E80A5145-F113-4150-B637-1F893284DFC0}" destId="{847F80F1-D6B9-4993-A7D1-EEC522CC9AB7}" srcOrd="1" destOrd="0" presId="urn:microsoft.com/office/officeart/2005/8/layout/lProcess1"/>
    <dgm:cxn modelId="{BC26FB93-178D-4B03-9F16-86B1209BC2B8}" type="presParOf" srcId="{E80A5145-F113-4150-B637-1F893284DFC0}" destId="{1D4BE45F-3DD8-46F4-9ABC-591E009E2803}" srcOrd="2" destOrd="0" presId="urn:microsoft.com/office/officeart/2005/8/layout/lProcess1"/>
    <dgm:cxn modelId="{A0FB487E-D754-49F7-B019-B11D170E9E63}" type="presParOf" srcId="{1D4BE45F-3DD8-46F4-9ABC-591E009E2803}" destId="{99EA479D-F993-4064-8C63-7316D1489040}" srcOrd="0" destOrd="0" presId="urn:microsoft.com/office/officeart/2005/8/layout/lProcess1"/>
    <dgm:cxn modelId="{077F548B-B000-4052-B8F5-75E92D3B7725}" type="presParOf" srcId="{1D4BE45F-3DD8-46F4-9ABC-591E009E2803}" destId="{5ED1D479-3B11-40B2-AA0B-5C953147399A}" srcOrd="1" destOrd="0" presId="urn:microsoft.com/office/officeart/2005/8/layout/lProcess1"/>
    <dgm:cxn modelId="{428D2D79-ED30-4349-B91B-58A6BEDFA6CD}" type="presParOf" srcId="{1D4BE45F-3DD8-46F4-9ABC-591E009E2803}" destId="{C2F13CE3-C790-45C2-9943-D9880DCEF5CF}" srcOrd="2" destOrd="0" presId="urn:microsoft.com/office/officeart/2005/8/layout/lProcess1"/>
    <dgm:cxn modelId="{FB7B0B07-64B2-4EE7-A7C0-57D66BEEF342}" type="presParOf" srcId="{1D4BE45F-3DD8-46F4-9ABC-591E009E2803}" destId="{1AC84E36-51A4-4F71-96BA-790D85E5C938}" srcOrd="3" destOrd="0" presId="urn:microsoft.com/office/officeart/2005/8/layout/lProcess1"/>
    <dgm:cxn modelId="{F1EBAE04-C0D9-494B-A3A1-32BA1FD2AE1A}" type="presParOf" srcId="{1D4BE45F-3DD8-46F4-9ABC-591E009E2803}" destId="{67D9E366-F597-497D-814C-1B13F8EC7CE0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D097AB6-F7AB-40F2-8EFA-CD9428404E0F}" type="doc">
      <dgm:prSet loTypeId="urn:microsoft.com/office/officeart/2005/8/layout/bProcess4" loCatId="process" qsTypeId="urn:microsoft.com/office/officeart/2005/8/quickstyle/simple1" qsCatId="simple" csTypeId="urn:microsoft.com/office/officeart/2005/8/colors/accent1_5" csCatId="accent1"/>
      <dgm:spPr/>
      <dgm:t>
        <a:bodyPr/>
        <a:lstStyle/>
        <a:p>
          <a:endParaRPr lang="ru-RU"/>
        </a:p>
      </dgm:t>
    </dgm:pt>
    <dgm:pt modelId="{DF6F2748-9DE1-489D-9E58-E47338F59964}">
      <dgm:prSet custT="1"/>
      <dgm:spPr/>
      <dgm:t>
        <a:bodyPr/>
        <a:lstStyle/>
        <a:p>
          <a:pPr rtl="0"/>
          <a:r>
            <a:rPr lang="ru-RU" sz="2000" dirty="0" err="1" smtClean="0"/>
            <a:t>корпоративтік</a:t>
          </a:r>
          <a:r>
            <a:rPr lang="ru-RU" sz="2000" dirty="0" smtClean="0"/>
            <a:t> </a:t>
          </a:r>
          <a:r>
            <a:rPr lang="ru-RU" sz="2000" dirty="0" err="1" smtClean="0"/>
            <a:t>табыс</a:t>
          </a:r>
          <a:r>
            <a:rPr lang="ru-RU" sz="2000" dirty="0" smtClean="0"/>
            <a:t> </a:t>
          </a:r>
          <a:r>
            <a:rPr lang="ru-RU" sz="2000" dirty="0" err="1" smtClean="0"/>
            <a:t>салығы;</a:t>
          </a:r>
          <a:r>
            <a:rPr lang="ru-RU" sz="2000" dirty="0" smtClean="0"/>
            <a:t> </a:t>
          </a:r>
          <a:endParaRPr lang="ru-RU" sz="2000" dirty="0"/>
        </a:p>
      </dgm:t>
    </dgm:pt>
    <dgm:pt modelId="{10364440-AB2A-4E30-B100-C36396DA24F1}" type="parTrans" cxnId="{393F48EA-5DC3-4F89-B0DD-C2D987CF1EF3}">
      <dgm:prSet/>
      <dgm:spPr/>
      <dgm:t>
        <a:bodyPr/>
        <a:lstStyle/>
        <a:p>
          <a:endParaRPr lang="ru-RU"/>
        </a:p>
      </dgm:t>
    </dgm:pt>
    <dgm:pt modelId="{363F344D-3008-476C-8793-BD28C755A006}" type="sibTrans" cxnId="{393F48EA-5DC3-4F89-B0DD-C2D987CF1EF3}">
      <dgm:prSet/>
      <dgm:spPr/>
      <dgm:t>
        <a:bodyPr/>
        <a:lstStyle/>
        <a:p>
          <a:endParaRPr lang="ru-RU"/>
        </a:p>
      </dgm:t>
    </dgm:pt>
    <dgm:pt modelId="{8E50B65B-6CE2-4190-8D0D-7941552E4900}">
      <dgm:prSet custT="1"/>
      <dgm:spPr/>
      <dgm:t>
        <a:bodyPr/>
        <a:lstStyle/>
        <a:p>
          <a:pPr rtl="0"/>
          <a:r>
            <a:rPr lang="ru-RU" sz="2000" dirty="0" err="1" smtClean="0"/>
            <a:t>жеке</a:t>
          </a:r>
          <a:r>
            <a:rPr lang="ru-RU" sz="2000" dirty="0" smtClean="0"/>
            <a:t> </a:t>
          </a:r>
          <a:r>
            <a:rPr lang="ru-RU" sz="2000" dirty="0" err="1" smtClean="0"/>
            <a:t>табыс</a:t>
          </a:r>
          <a:r>
            <a:rPr lang="ru-RU" sz="2000" dirty="0" smtClean="0"/>
            <a:t> </a:t>
          </a:r>
          <a:r>
            <a:rPr lang="ru-RU" sz="2000" dirty="0" err="1" smtClean="0"/>
            <a:t>салығы;</a:t>
          </a:r>
          <a:r>
            <a:rPr lang="ru-RU" sz="2000" dirty="0" smtClean="0"/>
            <a:t> </a:t>
          </a:r>
          <a:endParaRPr lang="ru-RU" sz="2000" dirty="0"/>
        </a:p>
      </dgm:t>
    </dgm:pt>
    <dgm:pt modelId="{7BCE1687-9B9B-4ED6-8345-7736187D3E81}" type="parTrans" cxnId="{8EE458CC-A99A-40E0-A0FF-1CD2107A9A9B}">
      <dgm:prSet/>
      <dgm:spPr/>
      <dgm:t>
        <a:bodyPr/>
        <a:lstStyle/>
        <a:p>
          <a:endParaRPr lang="ru-RU"/>
        </a:p>
      </dgm:t>
    </dgm:pt>
    <dgm:pt modelId="{3A358D42-DFB8-4023-8F73-7D7462D654E9}" type="sibTrans" cxnId="{8EE458CC-A99A-40E0-A0FF-1CD2107A9A9B}">
      <dgm:prSet/>
      <dgm:spPr/>
      <dgm:t>
        <a:bodyPr/>
        <a:lstStyle/>
        <a:p>
          <a:endParaRPr lang="ru-RU"/>
        </a:p>
      </dgm:t>
    </dgm:pt>
    <dgm:pt modelId="{75AE8202-15C7-467A-A005-A4911ABB61E7}">
      <dgm:prSet custT="1"/>
      <dgm:spPr/>
      <dgm:t>
        <a:bodyPr/>
        <a:lstStyle/>
        <a:p>
          <a:pPr rtl="0"/>
          <a:r>
            <a:rPr lang="ru-RU" sz="2000" dirty="0" err="1" smtClean="0"/>
            <a:t>қосылған құн салығы;</a:t>
          </a:r>
          <a:r>
            <a:rPr lang="ru-RU" sz="2000" dirty="0" smtClean="0"/>
            <a:t> </a:t>
          </a:r>
          <a:endParaRPr lang="ru-RU" sz="2000" dirty="0"/>
        </a:p>
      </dgm:t>
    </dgm:pt>
    <dgm:pt modelId="{737C8C91-412A-4C14-ACC3-40D57722D267}" type="parTrans" cxnId="{E76CCEE0-C741-4F31-92AE-7DC7FCE640CF}">
      <dgm:prSet/>
      <dgm:spPr/>
      <dgm:t>
        <a:bodyPr/>
        <a:lstStyle/>
        <a:p>
          <a:endParaRPr lang="ru-RU"/>
        </a:p>
      </dgm:t>
    </dgm:pt>
    <dgm:pt modelId="{706916F2-040E-4BFC-8A34-362014368649}" type="sibTrans" cxnId="{E76CCEE0-C741-4F31-92AE-7DC7FCE640CF}">
      <dgm:prSet/>
      <dgm:spPr/>
      <dgm:t>
        <a:bodyPr/>
        <a:lstStyle/>
        <a:p>
          <a:endParaRPr lang="ru-RU"/>
        </a:p>
      </dgm:t>
    </dgm:pt>
    <dgm:pt modelId="{6FAA75D2-B7A9-4F8E-8488-3AA9612778F5}">
      <dgm:prSet custT="1"/>
      <dgm:spPr/>
      <dgm:t>
        <a:bodyPr/>
        <a:lstStyle/>
        <a:p>
          <a:pPr rtl="0"/>
          <a:r>
            <a:rPr lang="ru-RU" sz="2000" dirty="0" err="1" smtClean="0"/>
            <a:t>акциздер</a:t>
          </a:r>
          <a:r>
            <a:rPr lang="ru-RU" sz="2000" dirty="0" smtClean="0"/>
            <a:t>; </a:t>
          </a:r>
          <a:endParaRPr lang="ru-RU" sz="2000" dirty="0"/>
        </a:p>
      </dgm:t>
    </dgm:pt>
    <dgm:pt modelId="{D278DA14-03D0-4B83-94DF-2FD853A5719E}" type="parTrans" cxnId="{E86A8764-854C-4266-BCEB-314C306BDD7B}">
      <dgm:prSet/>
      <dgm:spPr/>
      <dgm:t>
        <a:bodyPr/>
        <a:lstStyle/>
        <a:p>
          <a:endParaRPr lang="ru-RU"/>
        </a:p>
      </dgm:t>
    </dgm:pt>
    <dgm:pt modelId="{BB6B2721-AD2E-4D29-BFE9-E53BB22FCDCA}" type="sibTrans" cxnId="{E86A8764-854C-4266-BCEB-314C306BDD7B}">
      <dgm:prSet/>
      <dgm:spPr/>
      <dgm:t>
        <a:bodyPr/>
        <a:lstStyle/>
        <a:p>
          <a:endParaRPr lang="ru-RU"/>
        </a:p>
      </dgm:t>
    </dgm:pt>
    <dgm:pt modelId="{76C00A8E-D63C-4CA1-B3AE-6F7128F747A7}">
      <dgm:prSet custT="1"/>
      <dgm:spPr/>
      <dgm:t>
        <a:bodyPr/>
        <a:lstStyle/>
        <a:p>
          <a:pPr rtl="0"/>
          <a:r>
            <a:rPr lang="ru-RU" sz="2000" dirty="0" err="1" smtClean="0"/>
            <a:t>экспортқа </a:t>
          </a:r>
          <a:r>
            <a:rPr lang="ru-RU" sz="2000" dirty="0" smtClean="0"/>
            <a:t>рента </a:t>
          </a:r>
          <a:r>
            <a:rPr lang="ru-RU" sz="2000" dirty="0" err="1" smtClean="0"/>
            <a:t>салығы</a:t>
          </a:r>
          <a:r>
            <a:rPr lang="ru-RU" sz="2000" dirty="0" smtClean="0"/>
            <a:t>;</a:t>
          </a:r>
          <a:endParaRPr lang="ru-RU" sz="2000" dirty="0"/>
        </a:p>
      </dgm:t>
    </dgm:pt>
    <dgm:pt modelId="{D664D491-FB15-437C-8920-9B947638AEDD}" type="parTrans" cxnId="{806BE200-F094-46BF-BDB0-193A7853114B}">
      <dgm:prSet/>
      <dgm:spPr/>
      <dgm:t>
        <a:bodyPr/>
        <a:lstStyle/>
        <a:p>
          <a:endParaRPr lang="ru-RU"/>
        </a:p>
      </dgm:t>
    </dgm:pt>
    <dgm:pt modelId="{8285DE2A-3183-478A-AB22-FCAC6EBFA250}" type="sibTrans" cxnId="{806BE200-F094-46BF-BDB0-193A7853114B}">
      <dgm:prSet/>
      <dgm:spPr/>
      <dgm:t>
        <a:bodyPr/>
        <a:lstStyle/>
        <a:p>
          <a:endParaRPr lang="ru-RU"/>
        </a:p>
      </dgm:t>
    </dgm:pt>
    <dgm:pt modelId="{2DA9D191-E2FE-4812-80D5-551F6E8C2E6D}">
      <dgm:prSet custT="1"/>
      <dgm:spPr/>
      <dgm:t>
        <a:bodyPr/>
        <a:lstStyle/>
        <a:p>
          <a:pPr rtl="0"/>
          <a:r>
            <a:rPr lang="ru-RU" sz="1700" dirty="0" err="1" smtClean="0"/>
            <a:t>жер</a:t>
          </a:r>
          <a:r>
            <a:rPr lang="ru-RU" sz="1700" dirty="0" smtClean="0"/>
            <a:t> </a:t>
          </a:r>
          <a:r>
            <a:rPr lang="ru-RU" sz="1700" dirty="0" err="1" smtClean="0"/>
            <a:t>қойнауын пайдаланушылардың арнаулы</a:t>
          </a:r>
          <a:r>
            <a:rPr lang="ru-RU" sz="1700" dirty="0" smtClean="0"/>
            <a:t> </a:t>
          </a:r>
          <a:r>
            <a:rPr lang="ru-RU" sz="1700" dirty="0" err="1" smtClean="0"/>
            <a:t>төлемдері </a:t>
          </a:r>
          <a:r>
            <a:rPr lang="ru-RU" sz="1700" dirty="0" smtClean="0"/>
            <a:t>мен </a:t>
          </a:r>
          <a:r>
            <a:rPr lang="ru-RU" sz="1700" dirty="0" err="1" smtClean="0"/>
            <a:t>салықтары</a:t>
          </a:r>
          <a:r>
            <a:rPr lang="ru-RU" sz="1700" dirty="0" smtClean="0"/>
            <a:t>; </a:t>
          </a:r>
          <a:endParaRPr lang="ru-RU" sz="1700" dirty="0"/>
        </a:p>
      </dgm:t>
    </dgm:pt>
    <dgm:pt modelId="{45BC3BB7-3411-41BF-865F-863EA9B9CEFE}" type="parTrans" cxnId="{228EAF0D-544E-408A-AB72-248CE65470B1}">
      <dgm:prSet/>
      <dgm:spPr/>
      <dgm:t>
        <a:bodyPr/>
        <a:lstStyle/>
        <a:p>
          <a:endParaRPr lang="ru-RU"/>
        </a:p>
      </dgm:t>
    </dgm:pt>
    <dgm:pt modelId="{076C4D31-A0E5-4BCC-86F0-BD171A4B1C3D}" type="sibTrans" cxnId="{228EAF0D-544E-408A-AB72-248CE65470B1}">
      <dgm:prSet/>
      <dgm:spPr/>
      <dgm:t>
        <a:bodyPr/>
        <a:lstStyle/>
        <a:p>
          <a:endParaRPr lang="ru-RU"/>
        </a:p>
      </dgm:t>
    </dgm:pt>
    <dgm:pt modelId="{855857FF-9842-4FAE-9955-15E2ED544815}">
      <dgm:prSet custT="1"/>
      <dgm:spPr/>
      <dgm:t>
        <a:bodyPr/>
        <a:lstStyle/>
        <a:p>
          <a:pPr rtl="0"/>
          <a:r>
            <a:rPr lang="ru-RU" sz="2000" dirty="0" err="1" smtClean="0"/>
            <a:t>әлеуметтік салық;</a:t>
          </a:r>
          <a:r>
            <a:rPr lang="ru-RU" sz="2000" dirty="0" smtClean="0"/>
            <a:t> </a:t>
          </a:r>
          <a:endParaRPr lang="ru-RU" sz="2000" dirty="0"/>
        </a:p>
      </dgm:t>
    </dgm:pt>
    <dgm:pt modelId="{4FBD6FA1-8BCF-4E91-8FF8-F2E3E841748E}" type="parTrans" cxnId="{7FD43BBB-F96B-460E-B33B-2E30602A6A0D}">
      <dgm:prSet/>
      <dgm:spPr/>
      <dgm:t>
        <a:bodyPr/>
        <a:lstStyle/>
        <a:p>
          <a:endParaRPr lang="ru-RU"/>
        </a:p>
      </dgm:t>
    </dgm:pt>
    <dgm:pt modelId="{60D7C65E-3CB1-47BE-88DE-E1B5B5C868D2}" type="sibTrans" cxnId="{7FD43BBB-F96B-460E-B33B-2E30602A6A0D}">
      <dgm:prSet/>
      <dgm:spPr/>
      <dgm:t>
        <a:bodyPr/>
        <a:lstStyle/>
        <a:p>
          <a:endParaRPr lang="ru-RU"/>
        </a:p>
      </dgm:t>
    </dgm:pt>
    <dgm:pt modelId="{1BD007D4-F85E-429A-97A9-823B0A580884}">
      <dgm:prSet custT="1"/>
      <dgm:spPr/>
      <dgm:t>
        <a:bodyPr/>
        <a:lstStyle/>
        <a:p>
          <a:pPr rtl="0"/>
          <a:r>
            <a:rPr lang="ru-RU" sz="2000" dirty="0" err="1" smtClean="0"/>
            <a:t>көлік құралы салығы;</a:t>
          </a:r>
          <a:r>
            <a:rPr lang="ru-RU" sz="2000" dirty="0" smtClean="0"/>
            <a:t> </a:t>
          </a:r>
          <a:endParaRPr lang="ru-RU" sz="2000" dirty="0"/>
        </a:p>
      </dgm:t>
    </dgm:pt>
    <dgm:pt modelId="{0C7616C7-6599-4970-AFF6-85A6DECEFFCF}" type="parTrans" cxnId="{D3BB95F2-D7BB-4DBA-AC69-0A111D9D4E73}">
      <dgm:prSet/>
      <dgm:spPr/>
      <dgm:t>
        <a:bodyPr/>
        <a:lstStyle/>
        <a:p>
          <a:endParaRPr lang="ru-RU"/>
        </a:p>
      </dgm:t>
    </dgm:pt>
    <dgm:pt modelId="{A9BB95A1-9BDF-4082-B92F-06C469E785E4}" type="sibTrans" cxnId="{D3BB95F2-D7BB-4DBA-AC69-0A111D9D4E73}">
      <dgm:prSet/>
      <dgm:spPr/>
      <dgm:t>
        <a:bodyPr/>
        <a:lstStyle/>
        <a:p>
          <a:endParaRPr lang="ru-RU"/>
        </a:p>
      </dgm:t>
    </dgm:pt>
    <dgm:pt modelId="{F20CAA13-7F27-4BEF-A4C5-5FF7911135CC}">
      <dgm:prSet custT="1"/>
      <dgm:spPr/>
      <dgm:t>
        <a:bodyPr/>
        <a:lstStyle/>
        <a:p>
          <a:pPr rtl="0"/>
          <a:r>
            <a:rPr lang="ru-RU" sz="2000" dirty="0" err="1" smtClean="0"/>
            <a:t>жер</a:t>
          </a:r>
          <a:r>
            <a:rPr lang="ru-RU" sz="2000" dirty="0" smtClean="0"/>
            <a:t> </a:t>
          </a:r>
          <a:r>
            <a:rPr lang="ru-RU" sz="2000" dirty="0" err="1" smtClean="0"/>
            <a:t>салығы;</a:t>
          </a:r>
          <a:r>
            <a:rPr lang="ru-RU" sz="2000" dirty="0" smtClean="0"/>
            <a:t> </a:t>
          </a:r>
          <a:endParaRPr lang="ru-RU" sz="2000" dirty="0"/>
        </a:p>
      </dgm:t>
    </dgm:pt>
    <dgm:pt modelId="{20B83A5F-A2DF-45EC-BD36-7AF59F6EA99C}" type="parTrans" cxnId="{97B6E5AB-3DAC-4941-8405-D886B3BC7A93}">
      <dgm:prSet/>
      <dgm:spPr/>
      <dgm:t>
        <a:bodyPr/>
        <a:lstStyle/>
        <a:p>
          <a:endParaRPr lang="ru-RU"/>
        </a:p>
      </dgm:t>
    </dgm:pt>
    <dgm:pt modelId="{CA3132F8-5236-492D-B849-5AC07FFE5C44}" type="sibTrans" cxnId="{97B6E5AB-3DAC-4941-8405-D886B3BC7A93}">
      <dgm:prSet/>
      <dgm:spPr/>
      <dgm:t>
        <a:bodyPr/>
        <a:lstStyle/>
        <a:p>
          <a:endParaRPr lang="ru-RU"/>
        </a:p>
      </dgm:t>
    </dgm:pt>
    <dgm:pt modelId="{3046B773-3DE8-4CC6-A5F1-FA186A557494}">
      <dgm:prSet custT="1"/>
      <dgm:spPr/>
      <dgm:t>
        <a:bodyPr/>
        <a:lstStyle/>
        <a:p>
          <a:pPr rtl="0"/>
          <a:r>
            <a:rPr lang="ru-RU" sz="2000" dirty="0" err="1" smtClean="0"/>
            <a:t>мүлік салығы;</a:t>
          </a:r>
          <a:r>
            <a:rPr lang="ru-RU" sz="2000" dirty="0" smtClean="0"/>
            <a:t> </a:t>
          </a:r>
          <a:endParaRPr lang="ru-RU" sz="2000" dirty="0"/>
        </a:p>
      </dgm:t>
    </dgm:pt>
    <dgm:pt modelId="{C14CCDC7-52A6-4BFA-854A-20D8BF18B386}" type="parTrans" cxnId="{D14506BE-2315-4E8E-BC92-104C8110C182}">
      <dgm:prSet/>
      <dgm:spPr/>
      <dgm:t>
        <a:bodyPr/>
        <a:lstStyle/>
        <a:p>
          <a:endParaRPr lang="ru-RU"/>
        </a:p>
      </dgm:t>
    </dgm:pt>
    <dgm:pt modelId="{34CAC605-14A9-44D8-81CB-F76F561D316F}" type="sibTrans" cxnId="{D14506BE-2315-4E8E-BC92-104C8110C182}">
      <dgm:prSet/>
      <dgm:spPr/>
      <dgm:t>
        <a:bodyPr/>
        <a:lstStyle/>
        <a:p>
          <a:endParaRPr lang="ru-RU"/>
        </a:p>
      </dgm:t>
    </dgm:pt>
    <dgm:pt modelId="{A4AD6A87-A2C6-4975-AFF7-F042E3B9A260}">
      <dgm:prSet custT="1"/>
      <dgm:spPr/>
      <dgm:t>
        <a:bodyPr/>
        <a:lstStyle/>
        <a:p>
          <a:pPr rtl="0"/>
          <a:r>
            <a:rPr lang="ru-RU" sz="2000" dirty="0" err="1" smtClean="0"/>
            <a:t>ойын</a:t>
          </a:r>
          <a:r>
            <a:rPr lang="ru-RU" sz="2000" dirty="0" smtClean="0"/>
            <a:t> </a:t>
          </a:r>
          <a:r>
            <a:rPr lang="ru-RU" sz="2000" dirty="0" err="1" smtClean="0"/>
            <a:t>бизнесі</a:t>
          </a:r>
          <a:r>
            <a:rPr lang="ru-RU" sz="2000" dirty="0" smtClean="0"/>
            <a:t> </a:t>
          </a:r>
          <a:r>
            <a:rPr lang="ru-RU" sz="2000" dirty="0" err="1" smtClean="0"/>
            <a:t>салығы;</a:t>
          </a:r>
          <a:r>
            <a:rPr lang="ru-RU" sz="2000" dirty="0" smtClean="0"/>
            <a:t> </a:t>
          </a:r>
          <a:endParaRPr lang="ru-RU" sz="2000" dirty="0"/>
        </a:p>
      </dgm:t>
    </dgm:pt>
    <dgm:pt modelId="{4F1315CE-A2C2-4089-934C-B8CE5046884E}" type="parTrans" cxnId="{0A9ACE7D-D2EF-441D-92AD-9219C9D7DA33}">
      <dgm:prSet/>
      <dgm:spPr/>
      <dgm:t>
        <a:bodyPr/>
        <a:lstStyle/>
        <a:p>
          <a:endParaRPr lang="ru-RU"/>
        </a:p>
      </dgm:t>
    </dgm:pt>
    <dgm:pt modelId="{674887EA-DAEE-4F5B-BD00-09AA01D79451}" type="sibTrans" cxnId="{0A9ACE7D-D2EF-441D-92AD-9219C9D7DA33}">
      <dgm:prSet/>
      <dgm:spPr/>
      <dgm:t>
        <a:bodyPr/>
        <a:lstStyle/>
        <a:p>
          <a:endParaRPr lang="ru-RU"/>
        </a:p>
      </dgm:t>
    </dgm:pt>
    <dgm:pt modelId="{522A4449-AB30-4C4C-85C8-4E3E493389A0}">
      <dgm:prSet custT="1"/>
      <dgm:spPr/>
      <dgm:t>
        <a:bodyPr/>
        <a:lstStyle/>
        <a:p>
          <a:pPr rtl="0"/>
          <a:r>
            <a:rPr lang="ru-RU" sz="2000" dirty="0" err="1" smtClean="0"/>
            <a:t>тіркелген</a:t>
          </a:r>
          <a:r>
            <a:rPr lang="ru-RU" sz="2000" dirty="0" smtClean="0"/>
            <a:t> </a:t>
          </a:r>
          <a:r>
            <a:rPr lang="ru-RU" sz="2000" dirty="0" err="1" smtClean="0"/>
            <a:t>салық;</a:t>
          </a:r>
          <a:r>
            <a:rPr lang="ru-RU" sz="2000" dirty="0" smtClean="0"/>
            <a:t> </a:t>
          </a:r>
          <a:endParaRPr lang="ru-RU" sz="2000" dirty="0"/>
        </a:p>
      </dgm:t>
    </dgm:pt>
    <dgm:pt modelId="{F994371F-70C2-42C3-B82F-5A270019E00F}" type="parTrans" cxnId="{72BBC038-BADF-4034-B5B2-7EBF53878E6A}">
      <dgm:prSet/>
      <dgm:spPr/>
      <dgm:t>
        <a:bodyPr/>
        <a:lstStyle/>
        <a:p>
          <a:endParaRPr lang="ru-RU"/>
        </a:p>
      </dgm:t>
    </dgm:pt>
    <dgm:pt modelId="{89D761D0-295B-4ADF-AFF8-1EAA2F956739}" type="sibTrans" cxnId="{72BBC038-BADF-4034-B5B2-7EBF53878E6A}">
      <dgm:prSet/>
      <dgm:spPr/>
      <dgm:t>
        <a:bodyPr/>
        <a:lstStyle/>
        <a:p>
          <a:endParaRPr lang="ru-RU"/>
        </a:p>
      </dgm:t>
    </dgm:pt>
    <dgm:pt modelId="{926DB027-B327-48E2-9B20-84427873EEFD}">
      <dgm:prSet custT="1"/>
      <dgm:spPr/>
      <dgm:t>
        <a:bodyPr/>
        <a:lstStyle/>
        <a:p>
          <a:pPr rtl="0"/>
          <a:r>
            <a:rPr lang="ru-RU" sz="2000" dirty="0" err="1" smtClean="0"/>
            <a:t>бірыңғай жер</a:t>
          </a:r>
          <a:r>
            <a:rPr lang="ru-RU" sz="2000" dirty="0" smtClean="0"/>
            <a:t> </a:t>
          </a:r>
          <a:r>
            <a:rPr lang="ru-RU" sz="2000" dirty="0" err="1" smtClean="0"/>
            <a:t>салығы;</a:t>
          </a:r>
          <a:endParaRPr lang="ru-RU" sz="2000" dirty="0"/>
        </a:p>
      </dgm:t>
    </dgm:pt>
    <dgm:pt modelId="{D9095C52-CCCB-4011-8BDE-C5045A51C9B0}" type="parTrans" cxnId="{F380C5AA-DA2E-4C84-9A54-D5969B7EB906}">
      <dgm:prSet/>
      <dgm:spPr/>
      <dgm:t>
        <a:bodyPr/>
        <a:lstStyle/>
        <a:p>
          <a:endParaRPr lang="ru-RU"/>
        </a:p>
      </dgm:t>
    </dgm:pt>
    <dgm:pt modelId="{A0B794F1-E2DA-4D49-8043-44C6FB0E938D}" type="sibTrans" cxnId="{F380C5AA-DA2E-4C84-9A54-D5969B7EB906}">
      <dgm:prSet/>
      <dgm:spPr/>
      <dgm:t>
        <a:bodyPr/>
        <a:lstStyle/>
        <a:p>
          <a:endParaRPr lang="ru-RU"/>
        </a:p>
      </dgm:t>
    </dgm:pt>
    <dgm:pt modelId="{B43D9602-5FC5-4FB7-9431-5BC193271145}" type="pres">
      <dgm:prSet presAssocID="{6D097AB6-F7AB-40F2-8EFA-CD9428404E0F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359856B0-D20E-4CDF-8B05-CBE38037CFCD}" type="pres">
      <dgm:prSet presAssocID="{DF6F2748-9DE1-489D-9E58-E47338F59964}" presName="compNode" presStyleCnt="0"/>
      <dgm:spPr/>
    </dgm:pt>
    <dgm:pt modelId="{A98E73D1-4E42-40AD-A589-EA6A8F37C188}" type="pres">
      <dgm:prSet presAssocID="{DF6F2748-9DE1-489D-9E58-E47338F59964}" presName="dummyConnPt" presStyleCnt="0"/>
      <dgm:spPr/>
    </dgm:pt>
    <dgm:pt modelId="{5AD3FAFA-7191-4AA0-8FEB-D1C2B14A5334}" type="pres">
      <dgm:prSet presAssocID="{DF6F2748-9DE1-489D-9E58-E47338F59964}" presName="node" presStyleLbl="node1" presStyleIdx="0" presStyleCnt="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18D89E-677B-4696-9F53-00D82D9551C0}" type="pres">
      <dgm:prSet presAssocID="{363F344D-3008-476C-8793-BD28C755A006}" presName="sibTrans" presStyleLbl="bgSibTrans2D1" presStyleIdx="0" presStyleCnt="12"/>
      <dgm:spPr/>
      <dgm:t>
        <a:bodyPr/>
        <a:lstStyle/>
        <a:p>
          <a:endParaRPr lang="ru-RU"/>
        </a:p>
      </dgm:t>
    </dgm:pt>
    <dgm:pt modelId="{05949E1C-6844-47F4-B1A5-DCD53A1E69C8}" type="pres">
      <dgm:prSet presAssocID="{8E50B65B-6CE2-4190-8D0D-7941552E4900}" presName="compNode" presStyleCnt="0"/>
      <dgm:spPr/>
    </dgm:pt>
    <dgm:pt modelId="{92FC5484-136C-41C6-9540-1263B7B653B0}" type="pres">
      <dgm:prSet presAssocID="{8E50B65B-6CE2-4190-8D0D-7941552E4900}" presName="dummyConnPt" presStyleCnt="0"/>
      <dgm:spPr/>
    </dgm:pt>
    <dgm:pt modelId="{AC3C60F3-D857-4C09-A816-D03D335895C5}" type="pres">
      <dgm:prSet presAssocID="{8E50B65B-6CE2-4190-8D0D-7941552E4900}" presName="node" presStyleLbl="node1" presStyleIdx="1" presStyleCnt="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082F04-065C-40FA-B679-C31F16B10CB4}" type="pres">
      <dgm:prSet presAssocID="{3A358D42-DFB8-4023-8F73-7D7462D654E9}" presName="sibTrans" presStyleLbl="bgSibTrans2D1" presStyleIdx="1" presStyleCnt="12"/>
      <dgm:spPr/>
      <dgm:t>
        <a:bodyPr/>
        <a:lstStyle/>
        <a:p>
          <a:endParaRPr lang="ru-RU"/>
        </a:p>
      </dgm:t>
    </dgm:pt>
    <dgm:pt modelId="{D984DC73-9782-4A27-9F3B-3A37A8A6D3B2}" type="pres">
      <dgm:prSet presAssocID="{75AE8202-15C7-467A-A005-A4911ABB61E7}" presName="compNode" presStyleCnt="0"/>
      <dgm:spPr/>
    </dgm:pt>
    <dgm:pt modelId="{9512FD1E-4190-454C-BF55-79AA4ED250C2}" type="pres">
      <dgm:prSet presAssocID="{75AE8202-15C7-467A-A005-A4911ABB61E7}" presName="dummyConnPt" presStyleCnt="0"/>
      <dgm:spPr/>
    </dgm:pt>
    <dgm:pt modelId="{E3191FC6-22C5-4AB2-84C8-C946993F2D8B}" type="pres">
      <dgm:prSet presAssocID="{75AE8202-15C7-467A-A005-A4911ABB61E7}" presName="node" presStyleLbl="node1" presStyleIdx="2" presStyleCnt="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79319D-BEC2-4C86-A5CB-EA8A547C0C98}" type="pres">
      <dgm:prSet presAssocID="{706916F2-040E-4BFC-8A34-362014368649}" presName="sibTrans" presStyleLbl="bgSibTrans2D1" presStyleIdx="2" presStyleCnt="12"/>
      <dgm:spPr/>
      <dgm:t>
        <a:bodyPr/>
        <a:lstStyle/>
        <a:p>
          <a:endParaRPr lang="ru-RU"/>
        </a:p>
      </dgm:t>
    </dgm:pt>
    <dgm:pt modelId="{5B5255AB-9188-4188-9581-9867338B955A}" type="pres">
      <dgm:prSet presAssocID="{6FAA75D2-B7A9-4F8E-8488-3AA9612778F5}" presName="compNode" presStyleCnt="0"/>
      <dgm:spPr/>
    </dgm:pt>
    <dgm:pt modelId="{6FBDC6FB-5D2C-4604-90A8-D81BA4FACF18}" type="pres">
      <dgm:prSet presAssocID="{6FAA75D2-B7A9-4F8E-8488-3AA9612778F5}" presName="dummyConnPt" presStyleCnt="0"/>
      <dgm:spPr/>
    </dgm:pt>
    <dgm:pt modelId="{F51961A2-6920-4B9E-80A5-1EACA9C600EB}" type="pres">
      <dgm:prSet presAssocID="{6FAA75D2-B7A9-4F8E-8488-3AA9612778F5}" presName="node" presStyleLbl="node1" presStyleIdx="3" presStyleCnt="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97F6BF-6FB4-40FE-9255-E9AC6FA7332D}" type="pres">
      <dgm:prSet presAssocID="{BB6B2721-AD2E-4D29-BFE9-E53BB22FCDCA}" presName="sibTrans" presStyleLbl="bgSibTrans2D1" presStyleIdx="3" presStyleCnt="12"/>
      <dgm:spPr/>
      <dgm:t>
        <a:bodyPr/>
        <a:lstStyle/>
        <a:p>
          <a:endParaRPr lang="ru-RU"/>
        </a:p>
      </dgm:t>
    </dgm:pt>
    <dgm:pt modelId="{424EDCAA-2999-4601-8E35-BE28E4BA72D7}" type="pres">
      <dgm:prSet presAssocID="{76C00A8E-D63C-4CA1-B3AE-6F7128F747A7}" presName="compNode" presStyleCnt="0"/>
      <dgm:spPr/>
    </dgm:pt>
    <dgm:pt modelId="{09CAA541-2813-4C7D-B9F3-E27397B96076}" type="pres">
      <dgm:prSet presAssocID="{76C00A8E-D63C-4CA1-B3AE-6F7128F747A7}" presName="dummyConnPt" presStyleCnt="0"/>
      <dgm:spPr/>
    </dgm:pt>
    <dgm:pt modelId="{36DC3CD5-CBA9-4A1D-B1D2-BFD4EE3FA9D0}" type="pres">
      <dgm:prSet presAssocID="{76C00A8E-D63C-4CA1-B3AE-6F7128F747A7}" presName="node" presStyleLbl="node1" presStyleIdx="4" presStyleCnt="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FC93E4-9EF5-41D0-B074-BA070A06A0B9}" type="pres">
      <dgm:prSet presAssocID="{8285DE2A-3183-478A-AB22-FCAC6EBFA250}" presName="sibTrans" presStyleLbl="bgSibTrans2D1" presStyleIdx="4" presStyleCnt="12"/>
      <dgm:spPr/>
      <dgm:t>
        <a:bodyPr/>
        <a:lstStyle/>
        <a:p>
          <a:endParaRPr lang="ru-RU"/>
        </a:p>
      </dgm:t>
    </dgm:pt>
    <dgm:pt modelId="{22F65FA2-54B5-4601-9491-7AF3512E57DD}" type="pres">
      <dgm:prSet presAssocID="{2DA9D191-E2FE-4812-80D5-551F6E8C2E6D}" presName="compNode" presStyleCnt="0"/>
      <dgm:spPr/>
    </dgm:pt>
    <dgm:pt modelId="{F76D8652-E3D0-411E-9912-2DEBE76B4838}" type="pres">
      <dgm:prSet presAssocID="{2DA9D191-E2FE-4812-80D5-551F6E8C2E6D}" presName="dummyConnPt" presStyleCnt="0"/>
      <dgm:spPr/>
    </dgm:pt>
    <dgm:pt modelId="{7BAD0E69-1629-4AFA-8726-273D2A3F9CEE}" type="pres">
      <dgm:prSet presAssocID="{2DA9D191-E2FE-4812-80D5-551F6E8C2E6D}" presName="node" presStyleLbl="node1" presStyleIdx="5" presStyleCnt="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AEDF26-0D8A-4157-8EA7-2A293B9E239B}" type="pres">
      <dgm:prSet presAssocID="{076C4D31-A0E5-4BCC-86F0-BD171A4B1C3D}" presName="sibTrans" presStyleLbl="bgSibTrans2D1" presStyleIdx="5" presStyleCnt="12"/>
      <dgm:spPr/>
      <dgm:t>
        <a:bodyPr/>
        <a:lstStyle/>
        <a:p>
          <a:endParaRPr lang="ru-RU"/>
        </a:p>
      </dgm:t>
    </dgm:pt>
    <dgm:pt modelId="{5E8D7FB3-5490-4581-BD36-F76E5F20304E}" type="pres">
      <dgm:prSet presAssocID="{855857FF-9842-4FAE-9955-15E2ED544815}" presName="compNode" presStyleCnt="0"/>
      <dgm:spPr/>
    </dgm:pt>
    <dgm:pt modelId="{FCE3A120-7434-435F-B78B-576BBE140841}" type="pres">
      <dgm:prSet presAssocID="{855857FF-9842-4FAE-9955-15E2ED544815}" presName="dummyConnPt" presStyleCnt="0"/>
      <dgm:spPr/>
    </dgm:pt>
    <dgm:pt modelId="{1DD8FFF5-E2DF-4CBD-A166-C9E02390070C}" type="pres">
      <dgm:prSet presAssocID="{855857FF-9842-4FAE-9955-15E2ED544815}" presName="node" presStyleLbl="node1" presStyleIdx="6" presStyleCnt="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826E12-3B08-4A88-885D-3A5D6F6EDD4B}" type="pres">
      <dgm:prSet presAssocID="{60D7C65E-3CB1-47BE-88DE-E1B5B5C868D2}" presName="sibTrans" presStyleLbl="bgSibTrans2D1" presStyleIdx="6" presStyleCnt="12"/>
      <dgm:spPr/>
      <dgm:t>
        <a:bodyPr/>
        <a:lstStyle/>
        <a:p>
          <a:endParaRPr lang="ru-RU"/>
        </a:p>
      </dgm:t>
    </dgm:pt>
    <dgm:pt modelId="{F18199AD-6997-494C-9930-D6EB9331D048}" type="pres">
      <dgm:prSet presAssocID="{1BD007D4-F85E-429A-97A9-823B0A580884}" presName="compNode" presStyleCnt="0"/>
      <dgm:spPr/>
    </dgm:pt>
    <dgm:pt modelId="{2CF0A43C-58DC-41B1-A7B9-D21DCFE72F13}" type="pres">
      <dgm:prSet presAssocID="{1BD007D4-F85E-429A-97A9-823B0A580884}" presName="dummyConnPt" presStyleCnt="0"/>
      <dgm:spPr/>
    </dgm:pt>
    <dgm:pt modelId="{FBD2F57F-69B8-4278-8BFD-6F554EACC2DD}" type="pres">
      <dgm:prSet presAssocID="{1BD007D4-F85E-429A-97A9-823B0A580884}" presName="node" presStyleLbl="node1" presStyleIdx="7" presStyleCnt="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5AB3A5-ED61-4E07-868C-A079394C0AED}" type="pres">
      <dgm:prSet presAssocID="{A9BB95A1-9BDF-4082-B92F-06C469E785E4}" presName="sibTrans" presStyleLbl="bgSibTrans2D1" presStyleIdx="7" presStyleCnt="12"/>
      <dgm:spPr/>
      <dgm:t>
        <a:bodyPr/>
        <a:lstStyle/>
        <a:p>
          <a:endParaRPr lang="ru-RU"/>
        </a:p>
      </dgm:t>
    </dgm:pt>
    <dgm:pt modelId="{3D12CF0A-0ABF-48B4-B08B-C7F90FA19014}" type="pres">
      <dgm:prSet presAssocID="{F20CAA13-7F27-4BEF-A4C5-5FF7911135CC}" presName="compNode" presStyleCnt="0"/>
      <dgm:spPr/>
    </dgm:pt>
    <dgm:pt modelId="{962B99E2-C65F-4484-AD60-D8784BA0D49B}" type="pres">
      <dgm:prSet presAssocID="{F20CAA13-7F27-4BEF-A4C5-5FF7911135CC}" presName="dummyConnPt" presStyleCnt="0"/>
      <dgm:spPr/>
    </dgm:pt>
    <dgm:pt modelId="{1F2EE9D7-BC85-455E-B169-50C566712C48}" type="pres">
      <dgm:prSet presAssocID="{F20CAA13-7F27-4BEF-A4C5-5FF7911135CC}" presName="node" presStyleLbl="node1" presStyleIdx="8" presStyleCnt="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331ACD-2F6E-4653-92D2-2D1BDCF3C878}" type="pres">
      <dgm:prSet presAssocID="{CA3132F8-5236-492D-B849-5AC07FFE5C44}" presName="sibTrans" presStyleLbl="bgSibTrans2D1" presStyleIdx="8" presStyleCnt="12"/>
      <dgm:spPr/>
      <dgm:t>
        <a:bodyPr/>
        <a:lstStyle/>
        <a:p>
          <a:endParaRPr lang="ru-RU"/>
        </a:p>
      </dgm:t>
    </dgm:pt>
    <dgm:pt modelId="{A98A0555-7D22-42B0-8F5A-E3DC6BC7A650}" type="pres">
      <dgm:prSet presAssocID="{3046B773-3DE8-4CC6-A5F1-FA186A557494}" presName="compNode" presStyleCnt="0"/>
      <dgm:spPr/>
    </dgm:pt>
    <dgm:pt modelId="{1B2EFE0C-1240-4BCA-81AB-87C9618DB123}" type="pres">
      <dgm:prSet presAssocID="{3046B773-3DE8-4CC6-A5F1-FA186A557494}" presName="dummyConnPt" presStyleCnt="0"/>
      <dgm:spPr/>
    </dgm:pt>
    <dgm:pt modelId="{A238E90B-D416-4CFC-B464-EC977113A38F}" type="pres">
      <dgm:prSet presAssocID="{3046B773-3DE8-4CC6-A5F1-FA186A557494}" presName="node" presStyleLbl="node1" presStyleIdx="9" presStyleCnt="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A9B5BE-330C-4CFD-90F9-C646415C63CF}" type="pres">
      <dgm:prSet presAssocID="{34CAC605-14A9-44D8-81CB-F76F561D316F}" presName="sibTrans" presStyleLbl="bgSibTrans2D1" presStyleIdx="9" presStyleCnt="12"/>
      <dgm:spPr/>
      <dgm:t>
        <a:bodyPr/>
        <a:lstStyle/>
        <a:p>
          <a:endParaRPr lang="ru-RU"/>
        </a:p>
      </dgm:t>
    </dgm:pt>
    <dgm:pt modelId="{000556A3-0820-4D3A-A684-3A1EB1EC6425}" type="pres">
      <dgm:prSet presAssocID="{A4AD6A87-A2C6-4975-AFF7-F042E3B9A260}" presName="compNode" presStyleCnt="0"/>
      <dgm:spPr/>
    </dgm:pt>
    <dgm:pt modelId="{D29A9CD7-8419-460B-8918-916F8928D53B}" type="pres">
      <dgm:prSet presAssocID="{A4AD6A87-A2C6-4975-AFF7-F042E3B9A260}" presName="dummyConnPt" presStyleCnt="0"/>
      <dgm:spPr/>
    </dgm:pt>
    <dgm:pt modelId="{23974259-86B8-42FA-A484-268615C2A669}" type="pres">
      <dgm:prSet presAssocID="{A4AD6A87-A2C6-4975-AFF7-F042E3B9A260}" presName="node" presStyleLbl="node1" presStyleIdx="10" presStyleCnt="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148C0A-634D-462B-9009-050DFC96562D}" type="pres">
      <dgm:prSet presAssocID="{674887EA-DAEE-4F5B-BD00-09AA01D79451}" presName="sibTrans" presStyleLbl="bgSibTrans2D1" presStyleIdx="10" presStyleCnt="12"/>
      <dgm:spPr/>
      <dgm:t>
        <a:bodyPr/>
        <a:lstStyle/>
        <a:p>
          <a:endParaRPr lang="ru-RU"/>
        </a:p>
      </dgm:t>
    </dgm:pt>
    <dgm:pt modelId="{255BA156-930F-4702-A67D-E2EF955E440F}" type="pres">
      <dgm:prSet presAssocID="{522A4449-AB30-4C4C-85C8-4E3E493389A0}" presName="compNode" presStyleCnt="0"/>
      <dgm:spPr/>
    </dgm:pt>
    <dgm:pt modelId="{0849BEE6-6A57-4C96-AFC8-C94931F92B57}" type="pres">
      <dgm:prSet presAssocID="{522A4449-AB30-4C4C-85C8-4E3E493389A0}" presName="dummyConnPt" presStyleCnt="0"/>
      <dgm:spPr/>
    </dgm:pt>
    <dgm:pt modelId="{505B49CE-69E4-4032-8E75-1297B4A297B4}" type="pres">
      <dgm:prSet presAssocID="{522A4449-AB30-4C4C-85C8-4E3E493389A0}" presName="node" presStyleLbl="node1" presStyleIdx="11" presStyleCnt="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017A3F-A50C-45CC-B57B-58E92325F5E1}" type="pres">
      <dgm:prSet presAssocID="{89D761D0-295B-4ADF-AFF8-1EAA2F956739}" presName="sibTrans" presStyleLbl="bgSibTrans2D1" presStyleIdx="11" presStyleCnt="12"/>
      <dgm:spPr/>
      <dgm:t>
        <a:bodyPr/>
        <a:lstStyle/>
        <a:p>
          <a:endParaRPr lang="ru-RU"/>
        </a:p>
      </dgm:t>
    </dgm:pt>
    <dgm:pt modelId="{152CED48-54B2-4CAF-9291-F26D6600D78A}" type="pres">
      <dgm:prSet presAssocID="{926DB027-B327-48E2-9B20-84427873EEFD}" presName="compNode" presStyleCnt="0"/>
      <dgm:spPr/>
    </dgm:pt>
    <dgm:pt modelId="{A5BDC9B6-9BAD-4696-8AA5-D2AF394E02D1}" type="pres">
      <dgm:prSet presAssocID="{926DB027-B327-48E2-9B20-84427873EEFD}" presName="dummyConnPt" presStyleCnt="0"/>
      <dgm:spPr/>
    </dgm:pt>
    <dgm:pt modelId="{6905927F-8558-4383-B8EC-EE94769C843A}" type="pres">
      <dgm:prSet presAssocID="{926DB027-B327-48E2-9B20-84427873EEFD}" presName="node" presStyleLbl="node1" presStyleIdx="12" presStyleCnt="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9CAAB15-602D-4758-A1D9-74FBBB35633B}" type="presOf" srcId="{363F344D-3008-476C-8793-BD28C755A006}" destId="{4818D89E-677B-4696-9F53-00D82D9551C0}" srcOrd="0" destOrd="0" presId="urn:microsoft.com/office/officeart/2005/8/layout/bProcess4"/>
    <dgm:cxn modelId="{D3BB95F2-D7BB-4DBA-AC69-0A111D9D4E73}" srcId="{6D097AB6-F7AB-40F2-8EFA-CD9428404E0F}" destId="{1BD007D4-F85E-429A-97A9-823B0A580884}" srcOrd="7" destOrd="0" parTransId="{0C7616C7-6599-4970-AFF6-85A6DECEFFCF}" sibTransId="{A9BB95A1-9BDF-4082-B92F-06C469E785E4}"/>
    <dgm:cxn modelId="{6FB41156-0499-4511-9962-9E5C51ACABE4}" type="presOf" srcId="{89D761D0-295B-4ADF-AFF8-1EAA2F956739}" destId="{B3017A3F-A50C-45CC-B57B-58E92325F5E1}" srcOrd="0" destOrd="0" presId="urn:microsoft.com/office/officeart/2005/8/layout/bProcess4"/>
    <dgm:cxn modelId="{21A6DB5B-4238-44E7-9907-96E9DCAF9BC1}" type="presOf" srcId="{F20CAA13-7F27-4BEF-A4C5-5FF7911135CC}" destId="{1F2EE9D7-BC85-455E-B169-50C566712C48}" srcOrd="0" destOrd="0" presId="urn:microsoft.com/office/officeart/2005/8/layout/bProcess4"/>
    <dgm:cxn modelId="{E5A1069B-8B2F-40FA-AC9B-05A88B67DAC8}" type="presOf" srcId="{855857FF-9842-4FAE-9955-15E2ED544815}" destId="{1DD8FFF5-E2DF-4CBD-A166-C9E02390070C}" srcOrd="0" destOrd="0" presId="urn:microsoft.com/office/officeart/2005/8/layout/bProcess4"/>
    <dgm:cxn modelId="{99FED5E2-7588-462E-9BBB-1E45AED8E801}" type="presOf" srcId="{3A358D42-DFB8-4023-8F73-7D7462D654E9}" destId="{E2082F04-065C-40FA-B679-C31F16B10CB4}" srcOrd="0" destOrd="0" presId="urn:microsoft.com/office/officeart/2005/8/layout/bProcess4"/>
    <dgm:cxn modelId="{86DD95C0-103A-4E94-B7F3-CC48945F086A}" type="presOf" srcId="{60D7C65E-3CB1-47BE-88DE-E1B5B5C868D2}" destId="{A0826E12-3B08-4A88-885D-3A5D6F6EDD4B}" srcOrd="0" destOrd="0" presId="urn:microsoft.com/office/officeart/2005/8/layout/bProcess4"/>
    <dgm:cxn modelId="{2A4579EC-43C0-4961-99D1-1C6C80EFD0C1}" type="presOf" srcId="{76C00A8E-D63C-4CA1-B3AE-6F7128F747A7}" destId="{36DC3CD5-CBA9-4A1D-B1D2-BFD4EE3FA9D0}" srcOrd="0" destOrd="0" presId="urn:microsoft.com/office/officeart/2005/8/layout/bProcess4"/>
    <dgm:cxn modelId="{40C92848-1C56-4F1E-AE17-06A9E56DBF78}" type="presOf" srcId="{076C4D31-A0E5-4BCC-86F0-BD171A4B1C3D}" destId="{BBAEDF26-0D8A-4157-8EA7-2A293B9E239B}" srcOrd="0" destOrd="0" presId="urn:microsoft.com/office/officeart/2005/8/layout/bProcess4"/>
    <dgm:cxn modelId="{4F659EC1-F281-4AAE-B41F-CA2A7DEE2BC1}" type="presOf" srcId="{A4AD6A87-A2C6-4975-AFF7-F042E3B9A260}" destId="{23974259-86B8-42FA-A484-268615C2A669}" srcOrd="0" destOrd="0" presId="urn:microsoft.com/office/officeart/2005/8/layout/bProcess4"/>
    <dgm:cxn modelId="{F380C5AA-DA2E-4C84-9A54-D5969B7EB906}" srcId="{6D097AB6-F7AB-40F2-8EFA-CD9428404E0F}" destId="{926DB027-B327-48E2-9B20-84427873EEFD}" srcOrd="12" destOrd="0" parTransId="{D9095C52-CCCB-4011-8BDE-C5045A51C9B0}" sibTransId="{A0B794F1-E2DA-4D49-8043-44C6FB0E938D}"/>
    <dgm:cxn modelId="{806BE200-F094-46BF-BDB0-193A7853114B}" srcId="{6D097AB6-F7AB-40F2-8EFA-CD9428404E0F}" destId="{76C00A8E-D63C-4CA1-B3AE-6F7128F747A7}" srcOrd="4" destOrd="0" parTransId="{D664D491-FB15-437C-8920-9B947638AEDD}" sibTransId="{8285DE2A-3183-478A-AB22-FCAC6EBFA250}"/>
    <dgm:cxn modelId="{8EE458CC-A99A-40E0-A0FF-1CD2107A9A9B}" srcId="{6D097AB6-F7AB-40F2-8EFA-CD9428404E0F}" destId="{8E50B65B-6CE2-4190-8D0D-7941552E4900}" srcOrd="1" destOrd="0" parTransId="{7BCE1687-9B9B-4ED6-8345-7736187D3E81}" sibTransId="{3A358D42-DFB8-4023-8F73-7D7462D654E9}"/>
    <dgm:cxn modelId="{D503404F-43A7-4097-9F86-B3B41C706675}" type="presOf" srcId="{8285DE2A-3183-478A-AB22-FCAC6EBFA250}" destId="{03FC93E4-9EF5-41D0-B074-BA070A06A0B9}" srcOrd="0" destOrd="0" presId="urn:microsoft.com/office/officeart/2005/8/layout/bProcess4"/>
    <dgm:cxn modelId="{56A640B8-4C7C-4149-ABAA-5FBF44619865}" type="presOf" srcId="{706916F2-040E-4BFC-8A34-362014368649}" destId="{E079319D-BEC2-4C86-A5CB-EA8A547C0C98}" srcOrd="0" destOrd="0" presId="urn:microsoft.com/office/officeart/2005/8/layout/bProcess4"/>
    <dgm:cxn modelId="{393F48EA-5DC3-4F89-B0DD-C2D987CF1EF3}" srcId="{6D097AB6-F7AB-40F2-8EFA-CD9428404E0F}" destId="{DF6F2748-9DE1-489D-9E58-E47338F59964}" srcOrd="0" destOrd="0" parTransId="{10364440-AB2A-4E30-B100-C36396DA24F1}" sibTransId="{363F344D-3008-476C-8793-BD28C755A006}"/>
    <dgm:cxn modelId="{228EAF0D-544E-408A-AB72-248CE65470B1}" srcId="{6D097AB6-F7AB-40F2-8EFA-CD9428404E0F}" destId="{2DA9D191-E2FE-4812-80D5-551F6E8C2E6D}" srcOrd="5" destOrd="0" parTransId="{45BC3BB7-3411-41BF-865F-863EA9B9CEFE}" sibTransId="{076C4D31-A0E5-4BCC-86F0-BD171A4B1C3D}"/>
    <dgm:cxn modelId="{5B2621C1-9160-40EE-AB49-7A56C0FB75FF}" type="presOf" srcId="{2DA9D191-E2FE-4812-80D5-551F6E8C2E6D}" destId="{7BAD0E69-1629-4AFA-8726-273D2A3F9CEE}" srcOrd="0" destOrd="0" presId="urn:microsoft.com/office/officeart/2005/8/layout/bProcess4"/>
    <dgm:cxn modelId="{97B6E5AB-3DAC-4941-8405-D886B3BC7A93}" srcId="{6D097AB6-F7AB-40F2-8EFA-CD9428404E0F}" destId="{F20CAA13-7F27-4BEF-A4C5-5FF7911135CC}" srcOrd="8" destOrd="0" parTransId="{20B83A5F-A2DF-45EC-BD36-7AF59F6EA99C}" sibTransId="{CA3132F8-5236-492D-B849-5AC07FFE5C44}"/>
    <dgm:cxn modelId="{E76CCEE0-C741-4F31-92AE-7DC7FCE640CF}" srcId="{6D097AB6-F7AB-40F2-8EFA-CD9428404E0F}" destId="{75AE8202-15C7-467A-A005-A4911ABB61E7}" srcOrd="2" destOrd="0" parTransId="{737C8C91-412A-4C14-ACC3-40D57722D267}" sibTransId="{706916F2-040E-4BFC-8A34-362014368649}"/>
    <dgm:cxn modelId="{E86A8764-854C-4266-BCEB-314C306BDD7B}" srcId="{6D097AB6-F7AB-40F2-8EFA-CD9428404E0F}" destId="{6FAA75D2-B7A9-4F8E-8488-3AA9612778F5}" srcOrd="3" destOrd="0" parTransId="{D278DA14-03D0-4B83-94DF-2FD853A5719E}" sibTransId="{BB6B2721-AD2E-4D29-BFE9-E53BB22FCDCA}"/>
    <dgm:cxn modelId="{EA6D494A-4CF7-4681-8C87-6377B05AD014}" type="presOf" srcId="{674887EA-DAEE-4F5B-BD00-09AA01D79451}" destId="{28148C0A-634D-462B-9009-050DFC96562D}" srcOrd="0" destOrd="0" presId="urn:microsoft.com/office/officeart/2005/8/layout/bProcess4"/>
    <dgm:cxn modelId="{AE8147F7-12B6-474B-8B1B-52FBD036F313}" type="presOf" srcId="{CA3132F8-5236-492D-B849-5AC07FFE5C44}" destId="{A8331ACD-2F6E-4653-92D2-2D1BDCF3C878}" srcOrd="0" destOrd="0" presId="urn:microsoft.com/office/officeart/2005/8/layout/bProcess4"/>
    <dgm:cxn modelId="{4F38E323-503A-45BC-BBAA-94575133F4A9}" type="presOf" srcId="{34CAC605-14A9-44D8-81CB-F76F561D316F}" destId="{DAA9B5BE-330C-4CFD-90F9-C646415C63CF}" srcOrd="0" destOrd="0" presId="urn:microsoft.com/office/officeart/2005/8/layout/bProcess4"/>
    <dgm:cxn modelId="{0A9ACE7D-D2EF-441D-92AD-9219C9D7DA33}" srcId="{6D097AB6-F7AB-40F2-8EFA-CD9428404E0F}" destId="{A4AD6A87-A2C6-4975-AFF7-F042E3B9A260}" srcOrd="10" destOrd="0" parTransId="{4F1315CE-A2C2-4089-934C-B8CE5046884E}" sibTransId="{674887EA-DAEE-4F5B-BD00-09AA01D79451}"/>
    <dgm:cxn modelId="{19FD6D92-8DA5-42D0-9975-9D2B5EE7319E}" type="presOf" srcId="{926DB027-B327-48E2-9B20-84427873EEFD}" destId="{6905927F-8558-4383-B8EC-EE94769C843A}" srcOrd="0" destOrd="0" presId="urn:microsoft.com/office/officeart/2005/8/layout/bProcess4"/>
    <dgm:cxn modelId="{59D86265-B7A4-4D69-92BC-EDF316D5D4B8}" type="presOf" srcId="{DF6F2748-9DE1-489D-9E58-E47338F59964}" destId="{5AD3FAFA-7191-4AA0-8FEB-D1C2B14A5334}" srcOrd="0" destOrd="0" presId="urn:microsoft.com/office/officeart/2005/8/layout/bProcess4"/>
    <dgm:cxn modelId="{15841BB4-B7D9-4162-B0A1-63B5EC2674B6}" type="presOf" srcId="{1BD007D4-F85E-429A-97A9-823B0A580884}" destId="{FBD2F57F-69B8-4278-8BFD-6F554EACC2DD}" srcOrd="0" destOrd="0" presId="urn:microsoft.com/office/officeart/2005/8/layout/bProcess4"/>
    <dgm:cxn modelId="{72BBC038-BADF-4034-B5B2-7EBF53878E6A}" srcId="{6D097AB6-F7AB-40F2-8EFA-CD9428404E0F}" destId="{522A4449-AB30-4C4C-85C8-4E3E493389A0}" srcOrd="11" destOrd="0" parTransId="{F994371F-70C2-42C3-B82F-5A270019E00F}" sibTransId="{89D761D0-295B-4ADF-AFF8-1EAA2F956739}"/>
    <dgm:cxn modelId="{75BF5FB9-D6A3-4F86-AEEB-9AB2BDD19ADD}" type="presOf" srcId="{6D097AB6-F7AB-40F2-8EFA-CD9428404E0F}" destId="{B43D9602-5FC5-4FB7-9431-5BC193271145}" srcOrd="0" destOrd="0" presId="urn:microsoft.com/office/officeart/2005/8/layout/bProcess4"/>
    <dgm:cxn modelId="{125A31F2-FB03-4C75-8F9E-6827F5AAFF57}" type="presOf" srcId="{75AE8202-15C7-467A-A005-A4911ABB61E7}" destId="{E3191FC6-22C5-4AB2-84C8-C946993F2D8B}" srcOrd="0" destOrd="0" presId="urn:microsoft.com/office/officeart/2005/8/layout/bProcess4"/>
    <dgm:cxn modelId="{92F11D54-94AF-4CD0-994E-2257709FFB52}" type="presOf" srcId="{BB6B2721-AD2E-4D29-BFE9-E53BB22FCDCA}" destId="{3497F6BF-6FB4-40FE-9255-E9AC6FA7332D}" srcOrd="0" destOrd="0" presId="urn:microsoft.com/office/officeart/2005/8/layout/bProcess4"/>
    <dgm:cxn modelId="{B04719BA-6A92-4E81-8CE1-331F34A49207}" type="presOf" srcId="{8E50B65B-6CE2-4190-8D0D-7941552E4900}" destId="{AC3C60F3-D857-4C09-A816-D03D335895C5}" srcOrd="0" destOrd="0" presId="urn:microsoft.com/office/officeart/2005/8/layout/bProcess4"/>
    <dgm:cxn modelId="{A172273C-EA21-40E8-8EC4-85EDF4029982}" type="presOf" srcId="{3046B773-3DE8-4CC6-A5F1-FA186A557494}" destId="{A238E90B-D416-4CFC-B464-EC977113A38F}" srcOrd="0" destOrd="0" presId="urn:microsoft.com/office/officeart/2005/8/layout/bProcess4"/>
    <dgm:cxn modelId="{C67772ED-91AE-4142-AE31-CB549E73EC64}" type="presOf" srcId="{522A4449-AB30-4C4C-85C8-4E3E493389A0}" destId="{505B49CE-69E4-4032-8E75-1297B4A297B4}" srcOrd="0" destOrd="0" presId="urn:microsoft.com/office/officeart/2005/8/layout/bProcess4"/>
    <dgm:cxn modelId="{D14506BE-2315-4E8E-BC92-104C8110C182}" srcId="{6D097AB6-F7AB-40F2-8EFA-CD9428404E0F}" destId="{3046B773-3DE8-4CC6-A5F1-FA186A557494}" srcOrd="9" destOrd="0" parTransId="{C14CCDC7-52A6-4BFA-854A-20D8BF18B386}" sibTransId="{34CAC605-14A9-44D8-81CB-F76F561D316F}"/>
    <dgm:cxn modelId="{0DD6D787-61ED-4B04-8CB5-B3CA602BBD80}" type="presOf" srcId="{A9BB95A1-9BDF-4082-B92F-06C469E785E4}" destId="{AB5AB3A5-ED61-4E07-868C-A079394C0AED}" srcOrd="0" destOrd="0" presId="urn:microsoft.com/office/officeart/2005/8/layout/bProcess4"/>
    <dgm:cxn modelId="{7FD43BBB-F96B-460E-B33B-2E30602A6A0D}" srcId="{6D097AB6-F7AB-40F2-8EFA-CD9428404E0F}" destId="{855857FF-9842-4FAE-9955-15E2ED544815}" srcOrd="6" destOrd="0" parTransId="{4FBD6FA1-8BCF-4E91-8FF8-F2E3E841748E}" sibTransId="{60D7C65E-3CB1-47BE-88DE-E1B5B5C868D2}"/>
    <dgm:cxn modelId="{CDA86DBC-F310-4337-B8EA-0A0843AA09E3}" type="presOf" srcId="{6FAA75D2-B7A9-4F8E-8488-3AA9612778F5}" destId="{F51961A2-6920-4B9E-80A5-1EACA9C600EB}" srcOrd="0" destOrd="0" presId="urn:microsoft.com/office/officeart/2005/8/layout/bProcess4"/>
    <dgm:cxn modelId="{90CE0A98-9C74-4EC7-9ADE-5B31726C551A}" type="presParOf" srcId="{B43D9602-5FC5-4FB7-9431-5BC193271145}" destId="{359856B0-D20E-4CDF-8B05-CBE38037CFCD}" srcOrd="0" destOrd="0" presId="urn:microsoft.com/office/officeart/2005/8/layout/bProcess4"/>
    <dgm:cxn modelId="{B9666037-7EEB-4AB5-9D6F-748A268BC624}" type="presParOf" srcId="{359856B0-D20E-4CDF-8B05-CBE38037CFCD}" destId="{A98E73D1-4E42-40AD-A589-EA6A8F37C188}" srcOrd="0" destOrd="0" presId="urn:microsoft.com/office/officeart/2005/8/layout/bProcess4"/>
    <dgm:cxn modelId="{AD4059CE-9732-49E3-9CBD-7431B412CEB3}" type="presParOf" srcId="{359856B0-D20E-4CDF-8B05-CBE38037CFCD}" destId="{5AD3FAFA-7191-4AA0-8FEB-D1C2B14A5334}" srcOrd="1" destOrd="0" presId="urn:microsoft.com/office/officeart/2005/8/layout/bProcess4"/>
    <dgm:cxn modelId="{DA6686C4-146A-4FFE-8566-4E71025530D7}" type="presParOf" srcId="{B43D9602-5FC5-4FB7-9431-5BC193271145}" destId="{4818D89E-677B-4696-9F53-00D82D9551C0}" srcOrd="1" destOrd="0" presId="urn:microsoft.com/office/officeart/2005/8/layout/bProcess4"/>
    <dgm:cxn modelId="{CC3E64BF-58B1-4646-9E99-4E73F608AC40}" type="presParOf" srcId="{B43D9602-5FC5-4FB7-9431-5BC193271145}" destId="{05949E1C-6844-47F4-B1A5-DCD53A1E69C8}" srcOrd="2" destOrd="0" presId="urn:microsoft.com/office/officeart/2005/8/layout/bProcess4"/>
    <dgm:cxn modelId="{56701BFC-FFF2-471D-AF53-B622BF1BA251}" type="presParOf" srcId="{05949E1C-6844-47F4-B1A5-DCD53A1E69C8}" destId="{92FC5484-136C-41C6-9540-1263B7B653B0}" srcOrd="0" destOrd="0" presId="urn:microsoft.com/office/officeart/2005/8/layout/bProcess4"/>
    <dgm:cxn modelId="{F4EAA994-7A36-4B38-AA54-DC340DA03298}" type="presParOf" srcId="{05949E1C-6844-47F4-B1A5-DCD53A1E69C8}" destId="{AC3C60F3-D857-4C09-A816-D03D335895C5}" srcOrd="1" destOrd="0" presId="urn:microsoft.com/office/officeart/2005/8/layout/bProcess4"/>
    <dgm:cxn modelId="{3A4003F5-6AE0-4D27-83A2-1EB770E9C43F}" type="presParOf" srcId="{B43D9602-5FC5-4FB7-9431-5BC193271145}" destId="{E2082F04-065C-40FA-B679-C31F16B10CB4}" srcOrd="3" destOrd="0" presId="urn:microsoft.com/office/officeart/2005/8/layout/bProcess4"/>
    <dgm:cxn modelId="{4F340046-1D8F-4654-BDE3-AFF3D9769A86}" type="presParOf" srcId="{B43D9602-5FC5-4FB7-9431-5BC193271145}" destId="{D984DC73-9782-4A27-9F3B-3A37A8A6D3B2}" srcOrd="4" destOrd="0" presId="urn:microsoft.com/office/officeart/2005/8/layout/bProcess4"/>
    <dgm:cxn modelId="{2FD40C09-1D7A-46B7-BE38-384AB72C6882}" type="presParOf" srcId="{D984DC73-9782-4A27-9F3B-3A37A8A6D3B2}" destId="{9512FD1E-4190-454C-BF55-79AA4ED250C2}" srcOrd="0" destOrd="0" presId="urn:microsoft.com/office/officeart/2005/8/layout/bProcess4"/>
    <dgm:cxn modelId="{1F9CE4BE-2645-4FB2-AE7B-48B6900AD67A}" type="presParOf" srcId="{D984DC73-9782-4A27-9F3B-3A37A8A6D3B2}" destId="{E3191FC6-22C5-4AB2-84C8-C946993F2D8B}" srcOrd="1" destOrd="0" presId="urn:microsoft.com/office/officeart/2005/8/layout/bProcess4"/>
    <dgm:cxn modelId="{80C858F0-E15B-41F2-B123-E460B9860D38}" type="presParOf" srcId="{B43D9602-5FC5-4FB7-9431-5BC193271145}" destId="{E079319D-BEC2-4C86-A5CB-EA8A547C0C98}" srcOrd="5" destOrd="0" presId="urn:microsoft.com/office/officeart/2005/8/layout/bProcess4"/>
    <dgm:cxn modelId="{224B6F9D-BA82-43B0-A8C7-227BD593F98A}" type="presParOf" srcId="{B43D9602-5FC5-4FB7-9431-5BC193271145}" destId="{5B5255AB-9188-4188-9581-9867338B955A}" srcOrd="6" destOrd="0" presId="urn:microsoft.com/office/officeart/2005/8/layout/bProcess4"/>
    <dgm:cxn modelId="{D90B7A79-F2F8-484C-ACB7-8DD18C27857A}" type="presParOf" srcId="{5B5255AB-9188-4188-9581-9867338B955A}" destId="{6FBDC6FB-5D2C-4604-90A8-D81BA4FACF18}" srcOrd="0" destOrd="0" presId="urn:microsoft.com/office/officeart/2005/8/layout/bProcess4"/>
    <dgm:cxn modelId="{4C558BC5-5F46-413A-8652-84F9A7A15EA4}" type="presParOf" srcId="{5B5255AB-9188-4188-9581-9867338B955A}" destId="{F51961A2-6920-4B9E-80A5-1EACA9C600EB}" srcOrd="1" destOrd="0" presId="urn:microsoft.com/office/officeart/2005/8/layout/bProcess4"/>
    <dgm:cxn modelId="{E6D7FF36-D6BB-4CC0-99BD-0CC2E1121681}" type="presParOf" srcId="{B43D9602-5FC5-4FB7-9431-5BC193271145}" destId="{3497F6BF-6FB4-40FE-9255-E9AC6FA7332D}" srcOrd="7" destOrd="0" presId="urn:microsoft.com/office/officeart/2005/8/layout/bProcess4"/>
    <dgm:cxn modelId="{B5A86126-49A1-40E4-A3A2-9082C4DE4CB4}" type="presParOf" srcId="{B43D9602-5FC5-4FB7-9431-5BC193271145}" destId="{424EDCAA-2999-4601-8E35-BE28E4BA72D7}" srcOrd="8" destOrd="0" presId="urn:microsoft.com/office/officeart/2005/8/layout/bProcess4"/>
    <dgm:cxn modelId="{0F3D7F6B-0F73-4BBF-8A6A-CA5F833A1DAB}" type="presParOf" srcId="{424EDCAA-2999-4601-8E35-BE28E4BA72D7}" destId="{09CAA541-2813-4C7D-B9F3-E27397B96076}" srcOrd="0" destOrd="0" presId="urn:microsoft.com/office/officeart/2005/8/layout/bProcess4"/>
    <dgm:cxn modelId="{A73EFBEB-ACF1-47D1-B09D-29C5BDEE38B1}" type="presParOf" srcId="{424EDCAA-2999-4601-8E35-BE28E4BA72D7}" destId="{36DC3CD5-CBA9-4A1D-B1D2-BFD4EE3FA9D0}" srcOrd="1" destOrd="0" presId="urn:microsoft.com/office/officeart/2005/8/layout/bProcess4"/>
    <dgm:cxn modelId="{2677461F-AEEA-4C46-8109-9A637872C2B3}" type="presParOf" srcId="{B43D9602-5FC5-4FB7-9431-5BC193271145}" destId="{03FC93E4-9EF5-41D0-B074-BA070A06A0B9}" srcOrd="9" destOrd="0" presId="urn:microsoft.com/office/officeart/2005/8/layout/bProcess4"/>
    <dgm:cxn modelId="{71933317-9DDF-4D60-BDCF-781F5C9BF902}" type="presParOf" srcId="{B43D9602-5FC5-4FB7-9431-5BC193271145}" destId="{22F65FA2-54B5-4601-9491-7AF3512E57DD}" srcOrd="10" destOrd="0" presId="urn:microsoft.com/office/officeart/2005/8/layout/bProcess4"/>
    <dgm:cxn modelId="{E590E421-ADFA-4DAE-B691-F4FADC47DAAE}" type="presParOf" srcId="{22F65FA2-54B5-4601-9491-7AF3512E57DD}" destId="{F76D8652-E3D0-411E-9912-2DEBE76B4838}" srcOrd="0" destOrd="0" presId="urn:microsoft.com/office/officeart/2005/8/layout/bProcess4"/>
    <dgm:cxn modelId="{5A9CF554-762D-4BA9-ADFF-9D5B4DB2C88E}" type="presParOf" srcId="{22F65FA2-54B5-4601-9491-7AF3512E57DD}" destId="{7BAD0E69-1629-4AFA-8726-273D2A3F9CEE}" srcOrd="1" destOrd="0" presId="urn:microsoft.com/office/officeart/2005/8/layout/bProcess4"/>
    <dgm:cxn modelId="{B6E0197C-C660-42FD-A921-CC620C96F5F1}" type="presParOf" srcId="{B43D9602-5FC5-4FB7-9431-5BC193271145}" destId="{BBAEDF26-0D8A-4157-8EA7-2A293B9E239B}" srcOrd="11" destOrd="0" presId="urn:microsoft.com/office/officeart/2005/8/layout/bProcess4"/>
    <dgm:cxn modelId="{CFE31411-CCBE-4D88-900D-5CC3AF4ADED1}" type="presParOf" srcId="{B43D9602-5FC5-4FB7-9431-5BC193271145}" destId="{5E8D7FB3-5490-4581-BD36-F76E5F20304E}" srcOrd="12" destOrd="0" presId="urn:microsoft.com/office/officeart/2005/8/layout/bProcess4"/>
    <dgm:cxn modelId="{D90891E7-3A69-4CF7-928F-47779E48FD2F}" type="presParOf" srcId="{5E8D7FB3-5490-4581-BD36-F76E5F20304E}" destId="{FCE3A120-7434-435F-B78B-576BBE140841}" srcOrd="0" destOrd="0" presId="urn:microsoft.com/office/officeart/2005/8/layout/bProcess4"/>
    <dgm:cxn modelId="{D675F06F-3683-449A-AD5D-8C004A84E2D2}" type="presParOf" srcId="{5E8D7FB3-5490-4581-BD36-F76E5F20304E}" destId="{1DD8FFF5-E2DF-4CBD-A166-C9E02390070C}" srcOrd="1" destOrd="0" presId="urn:microsoft.com/office/officeart/2005/8/layout/bProcess4"/>
    <dgm:cxn modelId="{9F9F96C8-6EBF-4B15-BF68-14AE4558FA0D}" type="presParOf" srcId="{B43D9602-5FC5-4FB7-9431-5BC193271145}" destId="{A0826E12-3B08-4A88-885D-3A5D6F6EDD4B}" srcOrd="13" destOrd="0" presId="urn:microsoft.com/office/officeart/2005/8/layout/bProcess4"/>
    <dgm:cxn modelId="{9D498ECF-6299-429B-89E6-2610BA7704B4}" type="presParOf" srcId="{B43D9602-5FC5-4FB7-9431-5BC193271145}" destId="{F18199AD-6997-494C-9930-D6EB9331D048}" srcOrd="14" destOrd="0" presId="urn:microsoft.com/office/officeart/2005/8/layout/bProcess4"/>
    <dgm:cxn modelId="{0FC89385-F92A-4803-9ECF-50AE2B703AF7}" type="presParOf" srcId="{F18199AD-6997-494C-9930-D6EB9331D048}" destId="{2CF0A43C-58DC-41B1-A7B9-D21DCFE72F13}" srcOrd="0" destOrd="0" presId="urn:microsoft.com/office/officeart/2005/8/layout/bProcess4"/>
    <dgm:cxn modelId="{8DBE19E1-8AAD-4642-A8FD-59D9D4F8C63A}" type="presParOf" srcId="{F18199AD-6997-494C-9930-D6EB9331D048}" destId="{FBD2F57F-69B8-4278-8BFD-6F554EACC2DD}" srcOrd="1" destOrd="0" presId="urn:microsoft.com/office/officeart/2005/8/layout/bProcess4"/>
    <dgm:cxn modelId="{F9246453-7075-43DD-818F-B31C183C612E}" type="presParOf" srcId="{B43D9602-5FC5-4FB7-9431-5BC193271145}" destId="{AB5AB3A5-ED61-4E07-868C-A079394C0AED}" srcOrd="15" destOrd="0" presId="urn:microsoft.com/office/officeart/2005/8/layout/bProcess4"/>
    <dgm:cxn modelId="{4EE45BCF-9543-40AD-A94E-5C157FF41428}" type="presParOf" srcId="{B43D9602-5FC5-4FB7-9431-5BC193271145}" destId="{3D12CF0A-0ABF-48B4-B08B-C7F90FA19014}" srcOrd="16" destOrd="0" presId="urn:microsoft.com/office/officeart/2005/8/layout/bProcess4"/>
    <dgm:cxn modelId="{37E55B79-F324-45C9-8431-4699FA935CE0}" type="presParOf" srcId="{3D12CF0A-0ABF-48B4-B08B-C7F90FA19014}" destId="{962B99E2-C65F-4484-AD60-D8784BA0D49B}" srcOrd="0" destOrd="0" presId="urn:microsoft.com/office/officeart/2005/8/layout/bProcess4"/>
    <dgm:cxn modelId="{4DAF44DC-A7C2-41B9-B89E-D487DA3899BC}" type="presParOf" srcId="{3D12CF0A-0ABF-48B4-B08B-C7F90FA19014}" destId="{1F2EE9D7-BC85-455E-B169-50C566712C48}" srcOrd="1" destOrd="0" presId="urn:microsoft.com/office/officeart/2005/8/layout/bProcess4"/>
    <dgm:cxn modelId="{A88D3C93-73B1-4AD7-949C-F21ECD4082A3}" type="presParOf" srcId="{B43D9602-5FC5-4FB7-9431-5BC193271145}" destId="{A8331ACD-2F6E-4653-92D2-2D1BDCF3C878}" srcOrd="17" destOrd="0" presId="urn:microsoft.com/office/officeart/2005/8/layout/bProcess4"/>
    <dgm:cxn modelId="{D2C286EB-3376-4DAF-96F5-D43A9F6AF617}" type="presParOf" srcId="{B43D9602-5FC5-4FB7-9431-5BC193271145}" destId="{A98A0555-7D22-42B0-8F5A-E3DC6BC7A650}" srcOrd="18" destOrd="0" presId="urn:microsoft.com/office/officeart/2005/8/layout/bProcess4"/>
    <dgm:cxn modelId="{D4EBD99D-CAD5-4EC4-83FB-B9FFFF62E5BF}" type="presParOf" srcId="{A98A0555-7D22-42B0-8F5A-E3DC6BC7A650}" destId="{1B2EFE0C-1240-4BCA-81AB-87C9618DB123}" srcOrd="0" destOrd="0" presId="urn:microsoft.com/office/officeart/2005/8/layout/bProcess4"/>
    <dgm:cxn modelId="{7EA67E13-CFDE-4E81-81DC-D30405755452}" type="presParOf" srcId="{A98A0555-7D22-42B0-8F5A-E3DC6BC7A650}" destId="{A238E90B-D416-4CFC-B464-EC977113A38F}" srcOrd="1" destOrd="0" presId="urn:microsoft.com/office/officeart/2005/8/layout/bProcess4"/>
    <dgm:cxn modelId="{4A663FA2-5EB0-420C-8CBA-AD07EF278C71}" type="presParOf" srcId="{B43D9602-5FC5-4FB7-9431-5BC193271145}" destId="{DAA9B5BE-330C-4CFD-90F9-C646415C63CF}" srcOrd="19" destOrd="0" presId="urn:microsoft.com/office/officeart/2005/8/layout/bProcess4"/>
    <dgm:cxn modelId="{2FD3CF9E-A9F1-4FD9-A77D-E2AE1529A1ED}" type="presParOf" srcId="{B43D9602-5FC5-4FB7-9431-5BC193271145}" destId="{000556A3-0820-4D3A-A684-3A1EB1EC6425}" srcOrd="20" destOrd="0" presId="urn:microsoft.com/office/officeart/2005/8/layout/bProcess4"/>
    <dgm:cxn modelId="{3B8E3187-6132-46FA-A347-787085114226}" type="presParOf" srcId="{000556A3-0820-4D3A-A684-3A1EB1EC6425}" destId="{D29A9CD7-8419-460B-8918-916F8928D53B}" srcOrd="0" destOrd="0" presId="urn:microsoft.com/office/officeart/2005/8/layout/bProcess4"/>
    <dgm:cxn modelId="{535891B7-40F7-40F8-BFA4-C46325B6D60F}" type="presParOf" srcId="{000556A3-0820-4D3A-A684-3A1EB1EC6425}" destId="{23974259-86B8-42FA-A484-268615C2A669}" srcOrd="1" destOrd="0" presId="urn:microsoft.com/office/officeart/2005/8/layout/bProcess4"/>
    <dgm:cxn modelId="{D90F824A-01AC-4FF9-8328-5EE4FAC6CFF3}" type="presParOf" srcId="{B43D9602-5FC5-4FB7-9431-5BC193271145}" destId="{28148C0A-634D-462B-9009-050DFC96562D}" srcOrd="21" destOrd="0" presId="urn:microsoft.com/office/officeart/2005/8/layout/bProcess4"/>
    <dgm:cxn modelId="{64CAD1CB-CDC1-47EB-883A-0B2A666EE017}" type="presParOf" srcId="{B43D9602-5FC5-4FB7-9431-5BC193271145}" destId="{255BA156-930F-4702-A67D-E2EF955E440F}" srcOrd="22" destOrd="0" presId="urn:microsoft.com/office/officeart/2005/8/layout/bProcess4"/>
    <dgm:cxn modelId="{5969B91B-F124-48CF-A1C1-46861D532922}" type="presParOf" srcId="{255BA156-930F-4702-A67D-E2EF955E440F}" destId="{0849BEE6-6A57-4C96-AFC8-C94931F92B57}" srcOrd="0" destOrd="0" presId="urn:microsoft.com/office/officeart/2005/8/layout/bProcess4"/>
    <dgm:cxn modelId="{66C57343-E950-429C-9218-69CC342B2CC9}" type="presParOf" srcId="{255BA156-930F-4702-A67D-E2EF955E440F}" destId="{505B49CE-69E4-4032-8E75-1297B4A297B4}" srcOrd="1" destOrd="0" presId="urn:microsoft.com/office/officeart/2005/8/layout/bProcess4"/>
    <dgm:cxn modelId="{29EF4CF3-CD5B-48EA-9E20-E33701B2778A}" type="presParOf" srcId="{B43D9602-5FC5-4FB7-9431-5BC193271145}" destId="{B3017A3F-A50C-45CC-B57B-58E92325F5E1}" srcOrd="23" destOrd="0" presId="urn:microsoft.com/office/officeart/2005/8/layout/bProcess4"/>
    <dgm:cxn modelId="{D06EC2FA-C1D3-4AD9-B775-8D8E75672D1D}" type="presParOf" srcId="{B43D9602-5FC5-4FB7-9431-5BC193271145}" destId="{152CED48-54B2-4CAF-9291-F26D6600D78A}" srcOrd="24" destOrd="0" presId="urn:microsoft.com/office/officeart/2005/8/layout/bProcess4"/>
    <dgm:cxn modelId="{1D45E694-9ADA-482E-B868-0E7286D81F4F}" type="presParOf" srcId="{152CED48-54B2-4CAF-9291-F26D6600D78A}" destId="{A5BDC9B6-9BAD-4696-8AA5-D2AF394E02D1}" srcOrd="0" destOrd="0" presId="urn:microsoft.com/office/officeart/2005/8/layout/bProcess4"/>
    <dgm:cxn modelId="{21E0A313-1B9E-4996-973D-7B7BC3A0A440}" type="presParOf" srcId="{152CED48-54B2-4CAF-9291-F26D6600D78A}" destId="{6905927F-8558-4383-B8EC-EE94769C843A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AC7DC99-1846-40E9-9497-70822DE57E1A}" type="doc">
      <dgm:prSet loTypeId="urn:microsoft.com/office/officeart/2005/8/layout/list1" loCatId="list" qsTypeId="urn:microsoft.com/office/officeart/2005/8/quickstyle/simple1" qsCatId="simple" csTypeId="urn:microsoft.com/office/officeart/2005/8/colors/accent1_5" csCatId="accent1"/>
      <dgm:spPr/>
      <dgm:t>
        <a:bodyPr/>
        <a:lstStyle/>
        <a:p>
          <a:endParaRPr lang="ru-RU"/>
        </a:p>
      </dgm:t>
    </dgm:pt>
    <dgm:pt modelId="{227174B9-418B-4362-9CEA-AF813F29B0DF}">
      <dgm:prSet/>
      <dgm:spPr/>
      <dgm:t>
        <a:bodyPr/>
        <a:lstStyle/>
        <a:p>
          <a:pPr rtl="0"/>
          <a:r>
            <a:rPr lang="ru-RU" dirty="0" err="1" smtClean="0"/>
            <a:t>тіркеу</a:t>
          </a:r>
          <a:r>
            <a:rPr lang="ru-RU" dirty="0" smtClean="0"/>
            <a:t> </a:t>
          </a:r>
          <a:r>
            <a:rPr lang="ru-RU" dirty="0" err="1" smtClean="0"/>
            <a:t>алымдары</a:t>
          </a:r>
          <a:r>
            <a:rPr lang="ru-RU" dirty="0" smtClean="0"/>
            <a:t>; </a:t>
          </a:r>
          <a:endParaRPr lang="ru-RU" dirty="0"/>
        </a:p>
      </dgm:t>
    </dgm:pt>
    <dgm:pt modelId="{B83D7205-B658-4C72-909A-BEDF70369B6E}" type="parTrans" cxnId="{AAB95289-E313-4040-9A85-8EFFBC50EF9A}">
      <dgm:prSet/>
      <dgm:spPr/>
      <dgm:t>
        <a:bodyPr/>
        <a:lstStyle/>
        <a:p>
          <a:endParaRPr lang="ru-RU"/>
        </a:p>
      </dgm:t>
    </dgm:pt>
    <dgm:pt modelId="{F76C3D04-BDD8-4A7F-8B5D-C56B778E636C}" type="sibTrans" cxnId="{AAB95289-E313-4040-9A85-8EFFBC50EF9A}">
      <dgm:prSet/>
      <dgm:spPr/>
      <dgm:t>
        <a:bodyPr/>
        <a:lstStyle/>
        <a:p>
          <a:endParaRPr lang="ru-RU"/>
        </a:p>
      </dgm:t>
    </dgm:pt>
    <dgm:pt modelId="{1855F855-9924-4088-B955-A25E779A7D62}">
      <dgm:prSet/>
      <dgm:spPr/>
      <dgm:t>
        <a:bodyPr/>
        <a:lstStyle/>
        <a:p>
          <a:pPr rtl="0"/>
          <a:r>
            <a:rPr lang="ru-RU" dirty="0" err="1" smtClean="0"/>
            <a:t>автокөлік құралының Қазақстан Республикасы</a:t>
          </a:r>
          <a:r>
            <a:rPr lang="ru-RU" dirty="0" smtClean="0"/>
            <a:t> </a:t>
          </a:r>
          <a:r>
            <a:rPr lang="ru-RU" dirty="0" err="1" smtClean="0"/>
            <a:t>аумағымен жүргені үшін </a:t>
          </a:r>
          <a:r>
            <a:rPr lang="ru-RU" dirty="0" smtClean="0"/>
            <a:t>алым; </a:t>
          </a:r>
          <a:endParaRPr lang="ru-RU" dirty="0"/>
        </a:p>
      </dgm:t>
    </dgm:pt>
    <dgm:pt modelId="{ED0396B1-A173-4471-B438-58DB8873A4B4}" type="parTrans" cxnId="{1E947CF5-E6B3-49EB-90AE-F9F226891CFB}">
      <dgm:prSet/>
      <dgm:spPr/>
      <dgm:t>
        <a:bodyPr/>
        <a:lstStyle/>
        <a:p>
          <a:endParaRPr lang="ru-RU"/>
        </a:p>
      </dgm:t>
    </dgm:pt>
    <dgm:pt modelId="{0199D99C-D32C-45EC-A966-1C22B6DB036B}" type="sibTrans" cxnId="{1E947CF5-E6B3-49EB-90AE-F9F226891CFB}">
      <dgm:prSet/>
      <dgm:spPr/>
      <dgm:t>
        <a:bodyPr/>
        <a:lstStyle/>
        <a:p>
          <a:endParaRPr lang="ru-RU"/>
        </a:p>
      </dgm:t>
    </dgm:pt>
    <dgm:pt modelId="{9C47246E-661B-40AF-9EFF-8E4548F8DF62}">
      <dgm:prSet/>
      <dgm:spPr/>
      <dgm:t>
        <a:bodyPr/>
        <a:lstStyle/>
        <a:p>
          <a:pPr rtl="0"/>
          <a:r>
            <a:rPr lang="ru-RU" dirty="0" err="1" smtClean="0"/>
            <a:t>аукционнан</a:t>
          </a:r>
          <a:r>
            <a:rPr lang="ru-RU" dirty="0" smtClean="0"/>
            <a:t> </a:t>
          </a:r>
          <a:r>
            <a:rPr lang="ru-RU" dirty="0" err="1" smtClean="0"/>
            <a:t>алынатын</a:t>
          </a:r>
          <a:r>
            <a:rPr lang="ru-RU" dirty="0" smtClean="0"/>
            <a:t> алым; </a:t>
          </a:r>
          <a:endParaRPr lang="ru-RU" dirty="0"/>
        </a:p>
      </dgm:t>
    </dgm:pt>
    <dgm:pt modelId="{05597E02-C610-4A2A-8C79-357128CE0BAA}" type="parTrans" cxnId="{3AD69E0D-F344-48BF-9667-0BE63FAC8FAF}">
      <dgm:prSet/>
      <dgm:spPr/>
      <dgm:t>
        <a:bodyPr/>
        <a:lstStyle/>
        <a:p>
          <a:endParaRPr lang="ru-RU"/>
        </a:p>
      </dgm:t>
    </dgm:pt>
    <dgm:pt modelId="{73857E3B-8201-4111-B066-B215E8527E1C}" type="sibTrans" cxnId="{3AD69E0D-F344-48BF-9667-0BE63FAC8FAF}">
      <dgm:prSet/>
      <dgm:spPr/>
      <dgm:t>
        <a:bodyPr/>
        <a:lstStyle/>
        <a:p>
          <a:endParaRPr lang="ru-RU"/>
        </a:p>
      </dgm:t>
    </dgm:pt>
    <dgm:pt modelId="{07B1B921-087A-4C7C-BBBE-9658589E321C}">
      <dgm:prSet/>
      <dgm:spPr/>
      <dgm:t>
        <a:bodyPr/>
        <a:lstStyle/>
        <a:p>
          <a:pPr rtl="0"/>
          <a:r>
            <a:rPr lang="ru-RU" dirty="0" err="1" smtClean="0"/>
            <a:t>жекелеген</a:t>
          </a:r>
          <a:r>
            <a:rPr lang="ru-RU" dirty="0" smtClean="0"/>
            <a:t> </a:t>
          </a:r>
          <a:r>
            <a:rPr lang="ru-RU" dirty="0" err="1" smtClean="0"/>
            <a:t>қызмет түрлерімен айналысу</a:t>
          </a:r>
          <a:r>
            <a:rPr lang="ru-RU" dirty="0" smtClean="0"/>
            <a:t> </a:t>
          </a:r>
          <a:r>
            <a:rPr lang="ru-RU" dirty="0" err="1" smtClean="0"/>
            <a:t>құқығы үшін лицензиялық </a:t>
          </a:r>
          <a:r>
            <a:rPr lang="ru-RU" dirty="0" smtClean="0"/>
            <a:t>алым; </a:t>
          </a:r>
          <a:endParaRPr lang="ru-RU" dirty="0"/>
        </a:p>
      </dgm:t>
    </dgm:pt>
    <dgm:pt modelId="{6721E8B7-ED97-46EE-9CBB-395912A4E3C4}" type="parTrans" cxnId="{25EF00CA-0323-4328-BDC2-6913C2109252}">
      <dgm:prSet/>
      <dgm:spPr/>
      <dgm:t>
        <a:bodyPr/>
        <a:lstStyle/>
        <a:p>
          <a:endParaRPr lang="ru-RU"/>
        </a:p>
      </dgm:t>
    </dgm:pt>
    <dgm:pt modelId="{B4058FBD-10D6-468B-A359-A4056F345156}" type="sibTrans" cxnId="{25EF00CA-0323-4328-BDC2-6913C2109252}">
      <dgm:prSet/>
      <dgm:spPr/>
      <dgm:t>
        <a:bodyPr/>
        <a:lstStyle/>
        <a:p>
          <a:endParaRPr lang="ru-RU"/>
        </a:p>
      </dgm:t>
    </dgm:pt>
    <dgm:pt modelId="{9EC88D35-D822-46D7-8067-F476C48883B7}">
      <dgm:prSet/>
      <dgm:spPr/>
      <dgm:t>
        <a:bodyPr/>
        <a:lstStyle/>
        <a:p>
          <a:pPr rtl="0"/>
          <a:r>
            <a:rPr lang="ru-RU" dirty="0" err="1" smtClean="0"/>
            <a:t>телевизия</a:t>
          </a:r>
          <a:r>
            <a:rPr lang="ru-RU" dirty="0" smtClean="0"/>
            <a:t> </a:t>
          </a:r>
          <a:r>
            <a:rPr lang="ru-RU" dirty="0" err="1" smtClean="0"/>
            <a:t>және </a:t>
          </a:r>
          <a:r>
            <a:rPr lang="ru-RU" dirty="0" smtClean="0"/>
            <a:t>радио </a:t>
          </a:r>
          <a:r>
            <a:rPr lang="ru-RU" dirty="0" err="1" smtClean="0"/>
            <a:t>тарату</a:t>
          </a:r>
          <a:r>
            <a:rPr lang="ru-RU" dirty="0" smtClean="0"/>
            <a:t> </a:t>
          </a:r>
          <a:r>
            <a:rPr lang="ru-RU" dirty="0" err="1" smtClean="0"/>
            <a:t>ұйымдарына радиожиілік</a:t>
          </a:r>
          <a:r>
            <a:rPr lang="ru-RU" dirty="0" smtClean="0"/>
            <a:t> </a:t>
          </a:r>
          <a:r>
            <a:rPr lang="ru-RU" dirty="0" err="1" smtClean="0"/>
            <a:t>спектрін</a:t>
          </a:r>
          <a:r>
            <a:rPr lang="ru-RU" dirty="0" smtClean="0"/>
            <a:t> </a:t>
          </a:r>
          <a:r>
            <a:rPr lang="ru-RU" dirty="0" err="1" smtClean="0"/>
            <a:t>пайдалануға рұқсат </a:t>
          </a:r>
          <a:r>
            <a:rPr lang="ru-RU" dirty="0" smtClean="0"/>
            <a:t>беру </a:t>
          </a:r>
          <a:r>
            <a:rPr lang="ru-RU" dirty="0" err="1" smtClean="0"/>
            <a:t>үшін </a:t>
          </a:r>
          <a:r>
            <a:rPr lang="ru-RU" dirty="0" smtClean="0"/>
            <a:t>алым;</a:t>
          </a:r>
          <a:endParaRPr lang="ru-RU" dirty="0"/>
        </a:p>
      </dgm:t>
    </dgm:pt>
    <dgm:pt modelId="{4EF82E4C-8536-407D-BE1F-211DEF4C9AFA}" type="parTrans" cxnId="{BFCD94AF-809C-4A56-A372-D92EA189C191}">
      <dgm:prSet/>
      <dgm:spPr/>
      <dgm:t>
        <a:bodyPr/>
        <a:lstStyle/>
        <a:p>
          <a:endParaRPr lang="ru-RU"/>
        </a:p>
      </dgm:t>
    </dgm:pt>
    <dgm:pt modelId="{A404F36D-39D8-4E0F-81B1-88BCCA132832}" type="sibTrans" cxnId="{BFCD94AF-809C-4A56-A372-D92EA189C191}">
      <dgm:prSet/>
      <dgm:spPr/>
      <dgm:t>
        <a:bodyPr/>
        <a:lstStyle/>
        <a:p>
          <a:endParaRPr lang="ru-RU"/>
        </a:p>
      </dgm:t>
    </dgm:pt>
    <dgm:pt modelId="{F92CE5F9-8BDF-4A06-B461-521A3DA51364}" type="pres">
      <dgm:prSet presAssocID="{EAC7DC99-1846-40E9-9497-70822DE57E1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F1078DC-2BA8-42B8-AE6C-1926E189FF60}" type="pres">
      <dgm:prSet presAssocID="{227174B9-418B-4362-9CEA-AF813F29B0DF}" presName="parentLin" presStyleCnt="0"/>
      <dgm:spPr/>
    </dgm:pt>
    <dgm:pt modelId="{31DEC81A-A210-42DF-B653-914F968F94A0}" type="pres">
      <dgm:prSet presAssocID="{227174B9-418B-4362-9CEA-AF813F29B0DF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395C0751-4B54-44B8-8374-0EF0BC17EC50}" type="pres">
      <dgm:prSet presAssocID="{227174B9-418B-4362-9CEA-AF813F29B0DF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AD81BD-CA45-4195-BEF6-7F29D40D48CF}" type="pres">
      <dgm:prSet presAssocID="{227174B9-418B-4362-9CEA-AF813F29B0DF}" presName="negativeSpace" presStyleCnt="0"/>
      <dgm:spPr/>
    </dgm:pt>
    <dgm:pt modelId="{5558A6CB-E8F1-44FF-8FE1-75198F67FC9B}" type="pres">
      <dgm:prSet presAssocID="{227174B9-418B-4362-9CEA-AF813F29B0DF}" presName="childText" presStyleLbl="conFgAcc1" presStyleIdx="0" presStyleCnt="5">
        <dgm:presLayoutVars>
          <dgm:bulletEnabled val="1"/>
        </dgm:presLayoutVars>
      </dgm:prSet>
      <dgm:spPr/>
    </dgm:pt>
    <dgm:pt modelId="{18296821-57B2-4504-B6E0-CEE88AB0E039}" type="pres">
      <dgm:prSet presAssocID="{F76C3D04-BDD8-4A7F-8B5D-C56B778E636C}" presName="spaceBetweenRectangles" presStyleCnt="0"/>
      <dgm:spPr/>
    </dgm:pt>
    <dgm:pt modelId="{1E450C09-B741-4486-8845-02546ADCEAD1}" type="pres">
      <dgm:prSet presAssocID="{1855F855-9924-4088-B955-A25E779A7D62}" presName="parentLin" presStyleCnt="0"/>
      <dgm:spPr/>
    </dgm:pt>
    <dgm:pt modelId="{9AD717F6-9541-484E-B824-039DAB037745}" type="pres">
      <dgm:prSet presAssocID="{1855F855-9924-4088-B955-A25E779A7D62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27ED6EE9-C9F6-41E5-B373-1D6C861D0FD4}" type="pres">
      <dgm:prSet presAssocID="{1855F855-9924-4088-B955-A25E779A7D62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AE6EE6-D50E-4AD0-A061-3C02769F13C1}" type="pres">
      <dgm:prSet presAssocID="{1855F855-9924-4088-B955-A25E779A7D62}" presName="negativeSpace" presStyleCnt="0"/>
      <dgm:spPr/>
    </dgm:pt>
    <dgm:pt modelId="{40FA93A5-082F-400E-B705-C6885D45ABC0}" type="pres">
      <dgm:prSet presAssocID="{1855F855-9924-4088-B955-A25E779A7D62}" presName="childText" presStyleLbl="conFgAcc1" presStyleIdx="1" presStyleCnt="5">
        <dgm:presLayoutVars>
          <dgm:bulletEnabled val="1"/>
        </dgm:presLayoutVars>
      </dgm:prSet>
      <dgm:spPr/>
    </dgm:pt>
    <dgm:pt modelId="{7DD0277B-D65D-4AC7-B2CE-DF0E73C05102}" type="pres">
      <dgm:prSet presAssocID="{0199D99C-D32C-45EC-A966-1C22B6DB036B}" presName="spaceBetweenRectangles" presStyleCnt="0"/>
      <dgm:spPr/>
    </dgm:pt>
    <dgm:pt modelId="{0276400D-4389-45BB-9BBE-AE57261CD242}" type="pres">
      <dgm:prSet presAssocID="{9C47246E-661B-40AF-9EFF-8E4548F8DF62}" presName="parentLin" presStyleCnt="0"/>
      <dgm:spPr/>
    </dgm:pt>
    <dgm:pt modelId="{10A76D48-C411-498E-A410-9D08B34235D6}" type="pres">
      <dgm:prSet presAssocID="{9C47246E-661B-40AF-9EFF-8E4548F8DF62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0F75BD95-C354-4805-96C1-1820E1785035}" type="pres">
      <dgm:prSet presAssocID="{9C47246E-661B-40AF-9EFF-8E4548F8DF62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8A0E38-2540-4D54-9BAC-1F79F258BF0B}" type="pres">
      <dgm:prSet presAssocID="{9C47246E-661B-40AF-9EFF-8E4548F8DF62}" presName="negativeSpace" presStyleCnt="0"/>
      <dgm:spPr/>
    </dgm:pt>
    <dgm:pt modelId="{6B21CE9F-1E86-4234-974A-C1CBE7553198}" type="pres">
      <dgm:prSet presAssocID="{9C47246E-661B-40AF-9EFF-8E4548F8DF62}" presName="childText" presStyleLbl="conFgAcc1" presStyleIdx="2" presStyleCnt="5">
        <dgm:presLayoutVars>
          <dgm:bulletEnabled val="1"/>
        </dgm:presLayoutVars>
      </dgm:prSet>
      <dgm:spPr/>
    </dgm:pt>
    <dgm:pt modelId="{76EE4E88-458E-4B4B-A0A5-25C138FDB4BA}" type="pres">
      <dgm:prSet presAssocID="{73857E3B-8201-4111-B066-B215E8527E1C}" presName="spaceBetweenRectangles" presStyleCnt="0"/>
      <dgm:spPr/>
    </dgm:pt>
    <dgm:pt modelId="{349B91AC-B4E4-4D6B-BE83-ED8DDF4CD392}" type="pres">
      <dgm:prSet presAssocID="{07B1B921-087A-4C7C-BBBE-9658589E321C}" presName="parentLin" presStyleCnt="0"/>
      <dgm:spPr/>
    </dgm:pt>
    <dgm:pt modelId="{A56D0A12-962B-44FC-9856-54A77A5981B1}" type="pres">
      <dgm:prSet presAssocID="{07B1B921-087A-4C7C-BBBE-9658589E321C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7AD08DE9-4249-4995-9FF0-BEC8A1ACAEAB}" type="pres">
      <dgm:prSet presAssocID="{07B1B921-087A-4C7C-BBBE-9658589E321C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B623AC-922C-456E-9AD7-2C550F0D9716}" type="pres">
      <dgm:prSet presAssocID="{07B1B921-087A-4C7C-BBBE-9658589E321C}" presName="negativeSpace" presStyleCnt="0"/>
      <dgm:spPr/>
    </dgm:pt>
    <dgm:pt modelId="{DB7D2EB9-52AF-437D-8DAD-6B0E8EA60E3A}" type="pres">
      <dgm:prSet presAssocID="{07B1B921-087A-4C7C-BBBE-9658589E321C}" presName="childText" presStyleLbl="conFgAcc1" presStyleIdx="3" presStyleCnt="5">
        <dgm:presLayoutVars>
          <dgm:bulletEnabled val="1"/>
        </dgm:presLayoutVars>
      </dgm:prSet>
      <dgm:spPr/>
    </dgm:pt>
    <dgm:pt modelId="{EE45A894-E8F7-4EDF-8F3C-505CBE16AEDE}" type="pres">
      <dgm:prSet presAssocID="{B4058FBD-10D6-468B-A359-A4056F345156}" presName="spaceBetweenRectangles" presStyleCnt="0"/>
      <dgm:spPr/>
    </dgm:pt>
    <dgm:pt modelId="{10C214A5-D1D3-47A1-9418-5499532C7175}" type="pres">
      <dgm:prSet presAssocID="{9EC88D35-D822-46D7-8067-F476C48883B7}" presName="parentLin" presStyleCnt="0"/>
      <dgm:spPr/>
    </dgm:pt>
    <dgm:pt modelId="{0AE178A0-4B20-4FD0-AADF-EDD36F0E7C74}" type="pres">
      <dgm:prSet presAssocID="{9EC88D35-D822-46D7-8067-F476C48883B7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999382C3-5D3B-4A1B-848E-C620F610F283}" type="pres">
      <dgm:prSet presAssocID="{9EC88D35-D822-46D7-8067-F476C48883B7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BBF938-90AA-4FC2-AECA-5DC5256A9496}" type="pres">
      <dgm:prSet presAssocID="{9EC88D35-D822-46D7-8067-F476C48883B7}" presName="negativeSpace" presStyleCnt="0"/>
      <dgm:spPr/>
    </dgm:pt>
    <dgm:pt modelId="{27BB49BD-7CC1-4A72-BEDD-82CBC15308D7}" type="pres">
      <dgm:prSet presAssocID="{9EC88D35-D822-46D7-8067-F476C48883B7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15593D58-93A9-4591-B7B6-0D565C52E373}" type="presOf" srcId="{227174B9-418B-4362-9CEA-AF813F29B0DF}" destId="{31DEC81A-A210-42DF-B653-914F968F94A0}" srcOrd="0" destOrd="0" presId="urn:microsoft.com/office/officeart/2005/8/layout/list1"/>
    <dgm:cxn modelId="{25EF00CA-0323-4328-BDC2-6913C2109252}" srcId="{EAC7DC99-1846-40E9-9497-70822DE57E1A}" destId="{07B1B921-087A-4C7C-BBBE-9658589E321C}" srcOrd="3" destOrd="0" parTransId="{6721E8B7-ED97-46EE-9CBB-395912A4E3C4}" sibTransId="{B4058FBD-10D6-468B-A359-A4056F345156}"/>
    <dgm:cxn modelId="{D183A58E-9D51-4C31-BA17-A5495601BC89}" type="presOf" srcId="{07B1B921-087A-4C7C-BBBE-9658589E321C}" destId="{7AD08DE9-4249-4995-9FF0-BEC8A1ACAEAB}" srcOrd="1" destOrd="0" presId="urn:microsoft.com/office/officeart/2005/8/layout/list1"/>
    <dgm:cxn modelId="{0F591E91-117C-4151-908E-9F261080F79B}" type="presOf" srcId="{1855F855-9924-4088-B955-A25E779A7D62}" destId="{9AD717F6-9541-484E-B824-039DAB037745}" srcOrd="0" destOrd="0" presId="urn:microsoft.com/office/officeart/2005/8/layout/list1"/>
    <dgm:cxn modelId="{AAB95289-E313-4040-9A85-8EFFBC50EF9A}" srcId="{EAC7DC99-1846-40E9-9497-70822DE57E1A}" destId="{227174B9-418B-4362-9CEA-AF813F29B0DF}" srcOrd="0" destOrd="0" parTransId="{B83D7205-B658-4C72-909A-BEDF70369B6E}" sibTransId="{F76C3D04-BDD8-4A7F-8B5D-C56B778E636C}"/>
    <dgm:cxn modelId="{3AD69E0D-F344-48BF-9667-0BE63FAC8FAF}" srcId="{EAC7DC99-1846-40E9-9497-70822DE57E1A}" destId="{9C47246E-661B-40AF-9EFF-8E4548F8DF62}" srcOrd="2" destOrd="0" parTransId="{05597E02-C610-4A2A-8C79-357128CE0BAA}" sibTransId="{73857E3B-8201-4111-B066-B215E8527E1C}"/>
    <dgm:cxn modelId="{0C0CD3E3-4241-4F10-B382-3A294BECFAA7}" type="presOf" srcId="{9C47246E-661B-40AF-9EFF-8E4548F8DF62}" destId="{0F75BD95-C354-4805-96C1-1820E1785035}" srcOrd="1" destOrd="0" presId="urn:microsoft.com/office/officeart/2005/8/layout/list1"/>
    <dgm:cxn modelId="{1E947CF5-E6B3-49EB-90AE-F9F226891CFB}" srcId="{EAC7DC99-1846-40E9-9497-70822DE57E1A}" destId="{1855F855-9924-4088-B955-A25E779A7D62}" srcOrd="1" destOrd="0" parTransId="{ED0396B1-A173-4471-B438-58DB8873A4B4}" sibTransId="{0199D99C-D32C-45EC-A966-1C22B6DB036B}"/>
    <dgm:cxn modelId="{5F651536-1E43-4CFE-BF88-15A115ECBA1C}" type="presOf" srcId="{EAC7DC99-1846-40E9-9497-70822DE57E1A}" destId="{F92CE5F9-8BDF-4A06-B461-521A3DA51364}" srcOrd="0" destOrd="0" presId="urn:microsoft.com/office/officeart/2005/8/layout/list1"/>
    <dgm:cxn modelId="{F7010950-0588-4EA4-97B2-BCC81DC25D4E}" type="presOf" srcId="{9C47246E-661B-40AF-9EFF-8E4548F8DF62}" destId="{10A76D48-C411-498E-A410-9D08B34235D6}" srcOrd="0" destOrd="0" presId="urn:microsoft.com/office/officeart/2005/8/layout/list1"/>
    <dgm:cxn modelId="{CAB3A1B4-C48C-4CDA-B2D2-2B266FB92295}" type="presOf" srcId="{227174B9-418B-4362-9CEA-AF813F29B0DF}" destId="{395C0751-4B54-44B8-8374-0EF0BC17EC50}" srcOrd="1" destOrd="0" presId="urn:microsoft.com/office/officeart/2005/8/layout/list1"/>
    <dgm:cxn modelId="{F753190F-C956-47D1-9691-D6DB3949EFD6}" type="presOf" srcId="{9EC88D35-D822-46D7-8067-F476C48883B7}" destId="{0AE178A0-4B20-4FD0-AADF-EDD36F0E7C74}" srcOrd="0" destOrd="0" presId="urn:microsoft.com/office/officeart/2005/8/layout/list1"/>
    <dgm:cxn modelId="{C768EE73-55BA-40F4-B448-F44750B07B32}" type="presOf" srcId="{1855F855-9924-4088-B955-A25E779A7D62}" destId="{27ED6EE9-C9F6-41E5-B373-1D6C861D0FD4}" srcOrd="1" destOrd="0" presId="urn:microsoft.com/office/officeart/2005/8/layout/list1"/>
    <dgm:cxn modelId="{320E2B5D-CAC7-4AF5-AA77-B6C7DDD3B26F}" type="presOf" srcId="{07B1B921-087A-4C7C-BBBE-9658589E321C}" destId="{A56D0A12-962B-44FC-9856-54A77A5981B1}" srcOrd="0" destOrd="0" presId="urn:microsoft.com/office/officeart/2005/8/layout/list1"/>
    <dgm:cxn modelId="{BFCD94AF-809C-4A56-A372-D92EA189C191}" srcId="{EAC7DC99-1846-40E9-9497-70822DE57E1A}" destId="{9EC88D35-D822-46D7-8067-F476C48883B7}" srcOrd="4" destOrd="0" parTransId="{4EF82E4C-8536-407D-BE1F-211DEF4C9AFA}" sibTransId="{A404F36D-39D8-4E0F-81B1-88BCCA132832}"/>
    <dgm:cxn modelId="{596F56ED-0B59-431F-8FFA-265900148A3D}" type="presOf" srcId="{9EC88D35-D822-46D7-8067-F476C48883B7}" destId="{999382C3-5D3B-4A1B-848E-C620F610F283}" srcOrd="1" destOrd="0" presId="urn:microsoft.com/office/officeart/2005/8/layout/list1"/>
    <dgm:cxn modelId="{E4C704A7-95D7-49F5-9D96-E5773783DFA9}" type="presParOf" srcId="{F92CE5F9-8BDF-4A06-B461-521A3DA51364}" destId="{4F1078DC-2BA8-42B8-AE6C-1926E189FF60}" srcOrd="0" destOrd="0" presId="urn:microsoft.com/office/officeart/2005/8/layout/list1"/>
    <dgm:cxn modelId="{97005E99-5464-4E67-8776-B84D91A9B27B}" type="presParOf" srcId="{4F1078DC-2BA8-42B8-AE6C-1926E189FF60}" destId="{31DEC81A-A210-42DF-B653-914F968F94A0}" srcOrd="0" destOrd="0" presId="urn:microsoft.com/office/officeart/2005/8/layout/list1"/>
    <dgm:cxn modelId="{6354930A-DE5A-4CF7-8900-6287FCD9E38D}" type="presParOf" srcId="{4F1078DC-2BA8-42B8-AE6C-1926E189FF60}" destId="{395C0751-4B54-44B8-8374-0EF0BC17EC50}" srcOrd="1" destOrd="0" presId="urn:microsoft.com/office/officeart/2005/8/layout/list1"/>
    <dgm:cxn modelId="{274D4885-8D2B-4E02-A8C4-84B585241DDD}" type="presParOf" srcId="{F92CE5F9-8BDF-4A06-B461-521A3DA51364}" destId="{89AD81BD-CA45-4195-BEF6-7F29D40D48CF}" srcOrd="1" destOrd="0" presId="urn:microsoft.com/office/officeart/2005/8/layout/list1"/>
    <dgm:cxn modelId="{EEAEEA5E-1C4B-4137-97AF-37E19013BEFC}" type="presParOf" srcId="{F92CE5F9-8BDF-4A06-B461-521A3DA51364}" destId="{5558A6CB-E8F1-44FF-8FE1-75198F67FC9B}" srcOrd="2" destOrd="0" presId="urn:microsoft.com/office/officeart/2005/8/layout/list1"/>
    <dgm:cxn modelId="{5B4EF986-A96B-4C72-B72C-EFACA3BB6BA2}" type="presParOf" srcId="{F92CE5F9-8BDF-4A06-B461-521A3DA51364}" destId="{18296821-57B2-4504-B6E0-CEE88AB0E039}" srcOrd="3" destOrd="0" presId="urn:microsoft.com/office/officeart/2005/8/layout/list1"/>
    <dgm:cxn modelId="{BBA44145-775F-45B5-B12D-0AEFF66CEDCA}" type="presParOf" srcId="{F92CE5F9-8BDF-4A06-B461-521A3DA51364}" destId="{1E450C09-B741-4486-8845-02546ADCEAD1}" srcOrd="4" destOrd="0" presId="urn:microsoft.com/office/officeart/2005/8/layout/list1"/>
    <dgm:cxn modelId="{8258BACF-A706-46EC-9920-BC8641B1B492}" type="presParOf" srcId="{1E450C09-B741-4486-8845-02546ADCEAD1}" destId="{9AD717F6-9541-484E-B824-039DAB037745}" srcOrd="0" destOrd="0" presId="urn:microsoft.com/office/officeart/2005/8/layout/list1"/>
    <dgm:cxn modelId="{D00E95A9-BFB2-4300-AFDB-8F5246ECE121}" type="presParOf" srcId="{1E450C09-B741-4486-8845-02546ADCEAD1}" destId="{27ED6EE9-C9F6-41E5-B373-1D6C861D0FD4}" srcOrd="1" destOrd="0" presId="urn:microsoft.com/office/officeart/2005/8/layout/list1"/>
    <dgm:cxn modelId="{319E6F52-C435-4B89-B0CC-B0DF463FE6C8}" type="presParOf" srcId="{F92CE5F9-8BDF-4A06-B461-521A3DA51364}" destId="{6EAE6EE6-D50E-4AD0-A061-3C02769F13C1}" srcOrd="5" destOrd="0" presId="urn:microsoft.com/office/officeart/2005/8/layout/list1"/>
    <dgm:cxn modelId="{35137D82-93C8-430C-990B-BBE1FAC04629}" type="presParOf" srcId="{F92CE5F9-8BDF-4A06-B461-521A3DA51364}" destId="{40FA93A5-082F-400E-B705-C6885D45ABC0}" srcOrd="6" destOrd="0" presId="urn:microsoft.com/office/officeart/2005/8/layout/list1"/>
    <dgm:cxn modelId="{DFE9028C-CE14-4F09-82CA-1808741C2D13}" type="presParOf" srcId="{F92CE5F9-8BDF-4A06-B461-521A3DA51364}" destId="{7DD0277B-D65D-4AC7-B2CE-DF0E73C05102}" srcOrd="7" destOrd="0" presId="urn:microsoft.com/office/officeart/2005/8/layout/list1"/>
    <dgm:cxn modelId="{D7C3289F-20FF-4811-8A32-D85D159D1CAC}" type="presParOf" srcId="{F92CE5F9-8BDF-4A06-B461-521A3DA51364}" destId="{0276400D-4389-45BB-9BBE-AE57261CD242}" srcOrd="8" destOrd="0" presId="urn:microsoft.com/office/officeart/2005/8/layout/list1"/>
    <dgm:cxn modelId="{0FF5518B-391F-4A71-9583-7436458DAA8D}" type="presParOf" srcId="{0276400D-4389-45BB-9BBE-AE57261CD242}" destId="{10A76D48-C411-498E-A410-9D08B34235D6}" srcOrd="0" destOrd="0" presId="urn:microsoft.com/office/officeart/2005/8/layout/list1"/>
    <dgm:cxn modelId="{D03804AA-7995-4720-AC97-92E0BA36227C}" type="presParOf" srcId="{0276400D-4389-45BB-9BBE-AE57261CD242}" destId="{0F75BD95-C354-4805-96C1-1820E1785035}" srcOrd="1" destOrd="0" presId="urn:microsoft.com/office/officeart/2005/8/layout/list1"/>
    <dgm:cxn modelId="{C2EA0A2A-FA10-4339-9D30-2AEB2322D7A8}" type="presParOf" srcId="{F92CE5F9-8BDF-4A06-B461-521A3DA51364}" destId="{A18A0E38-2540-4D54-9BAC-1F79F258BF0B}" srcOrd="9" destOrd="0" presId="urn:microsoft.com/office/officeart/2005/8/layout/list1"/>
    <dgm:cxn modelId="{F8C8405A-FFA9-4CFD-B3D0-2264CAB6B674}" type="presParOf" srcId="{F92CE5F9-8BDF-4A06-B461-521A3DA51364}" destId="{6B21CE9F-1E86-4234-974A-C1CBE7553198}" srcOrd="10" destOrd="0" presId="urn:microsoft.com/office/officeart/2005/8/layout/list1"/>
    <dgm:cxn modelId="{F246960D-AF78-4329-A02D-A00D53981DAF}" type="presParOf" srcId="{F92CE5F9-8BDF-4A06-B461-521A3DA51364}" destId="{76EE4E88-458E-4B4B-A0A5-25C138FDB4BA}" srcOrd="11" destOrd="0" presId="urn:microsoft.com/office/officeart/2005/8/layout/list1"/>
    <dgm:cxn modelId="{73C3CB7E-2F35-4B6B-ACAD-1F5B2E257C10}" type="presParOf" srcId="{F92CE5F9-8BDF-4A06-B461-521A3DA51364}" destId="{349B91AC-B4E4-4D6B-BE83-ED8DDF4CD392}" srcOrd="12" destOrd="0" presId="urn:microsoft.com/office/officeart/2005/8/layout/list1"/>
    <dgm:cxn modelId="{307B78E1-EC00-41F3-B3D9-76DE4C21156E}" type="presParOf" srcId="{349B91AC-B4E4-4D6B-BE83-ED8DDF4CD392}" destId="{A56D0A12-962B-44FC-9856-54A77A5981B1}" srcOrd="0" destOrd="0" presId="urn:microsoft.com/office/officeart/2005/8/layout/list1"/>
    <dgm:cxn modelId="{59C5C28A-738F-4874-A283-635F5F758AB9}" type="presParOf" srcId="{349B91AC-B4E4-4D6B-BE83-ED8DDF4CD392}" destId="{7AD08DE9-4249-4995-9FF0-BEC8A1ACAEAB}" srcOrd="1" destOrd="0" presId="urn:microsoft.com/office/officeart/2005/8/layout/list1"/>
    <dgm:cxn modelId="{1167544B-54F2-45A8-87D5-465FE2D4FAC1}" type="presParOf" srcId="{F92CE5F9-8BDF-4A06-B461-521A3DA51364}" destId="{6EB623AC-922C-456E-9AD7-2C550F0D9716}" srcOrd="13" destOrd="0" presId="urn:microsoft.com/office/officeart/2005/8/layout/list1"/>
    <dgm:cxn modelId="{6CDDA83E-3FC7-4C02-BFED-8E86CAB415B0}" type="presParOf" srcId="{F92CE5F9-8BDF-4A06-B461-521A3DA51364}" destId="{DB7D2EB9-52AF-437D-8DAD-6B0E8EA60E3A}" srcOrd="14" destOrd="0" presId="urn:microsoft.com/office/officeart/2005/8/layout/list1"/>
    <dgm:cxn modelId="{D55DD060-B1EA-4458-8AA5-1B479285B7D8}" type="presParOf" srcId="{F92CE5F9-8BDF-4A06-B461-521A3DA51364}" destId="{EE45A894-E8F7-4EDF-8F3C-505CBE16AEDE}" srcOrd="15" destOrd="0" presId="urn:microsoft.com/office/officeart/2005/8/layout/list1"/>
    <dgm:cxn modelId="{2436B3F9-FF67-4AED-A86D-47E9623E3264}" type="presParOf" srcId="{F92CE5F9-8BDF-4A06-B461-521A3DA51364}" destId="{10C214A5-D1D3-47A1-9418-5499532C7175}" srcOrd="16" destOrd="0" presId="urn:microsoft.com/office/officeart/2005/8/layout/list1"/>
    <dgm:cxn modelId="{02A5C810-CC3A-4002-B449-E4854EAB699D}" type="presParOf" srcId="{10C214A5-D1D3-47A1-9418-5499532C7175}" destId="{0AE178A0-4B20-4FD0-AADF-EDD36F0E7C74}" srcOrd="0" destOrd="0" presId="urn:microsoft.com/office/officeart/2005/8/layout/list1"/>
    <dgm:cxn modelId="{CBE0A969-762A-4B2F-9534-11F063E1934D}" type="presParOf" srcId="{10C214A5-D1D3-47A1-9418-5499532C7175}" destId="{999382C3-5D3B-4A1B-848E-C620F610F283}" srcOrd="1" destOrd="0" presId="urn:microsoft.com/office/officeart/2005/8/layout/list1"/>
    <dgm:cxn modelId="{DF488C12-80B8-4A83-AAC8-F20BFC3E5C60}" type="presParOf" srcId="{F92CE5F9-8BDF-4A06-B461-521A3DA51364}" destId="{B8BBF938-90AA-4FC2-AECA-5DC5256A9496}" srcOrd="17" destOrd="0" presId="urn:microsoft.com/office/officeart/2005/8/layout/list1"/>
    <dgm:cxn modelId="{05E678D8-B5FE-4C6F-9AB6-052D9EA1FE42}" type="presParOf" srcId="{F92CE5F9-8BDF-4A06-B461-521A3DA51364}" destId="{27BB49BD-7CC1-4A72-BEDD-82CBC15308D7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2FFB09-B84F-4935-BE2C-0AFB6A82C430}">
      <dsp:nvSpPr>
        <dsp:cNvPr id="0" name=""/>
        <dsp:cNvSpPr/>
      </dsp:nvSpPr>
      <dsp:spPr>
        <a:xfrm rot="16200000">
          <a:off x="-1723859" y="1724940"/>
          <a:ext cx="6260905" cy="2811024"/>
        </a:xfrm>
        <a:prstGeom prst="flowChartManualOperati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Салық</a:t>
          </a:r>
          <a:r>
            <a:rPr lang="ru-RU" sz="2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– </a:t>
          </a:r>
          <a:r>
            <a:rPr lang="ru-RU" sz="22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мемлекеттік</a:t>
          </a:r>
          <a:r>
            <a:rPr lang="ru-RU" sz="2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бюджетке</a:t>
          </a:r>
          <a:r>
            <a:rPr lang="ru-RU" sz="2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заңды</a:t>
          </a:r>
          <a:r>
            <a:rPr lang="ru-RU" sz="2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және</a:t>
          </a:r>
          <a:r>
            <a:rPr lang="ru-RU" sz="2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жеке</a:t>
          </a:r>
          <a:r>
            <a:rPr lang="ru-RU" sz="2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тұлғалардан</a:t>
          </a:r>
          <a:r>
            <a:rPr lang="ru-RU" sz="2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белгілі</a:t>
          </a:r>
          <a:r>
            <a:rPr lang="ru-RU" sz="2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бір</a:t>
          </a:r>
          <a:r>
            <a:rPr lang="ru-RU" sz="2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мөлшерде</a:t>
          </a:r>
          <a:r>
            <a:rPr lang="ru-RU" sz="2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түсетін</a:t>
          </a:r>
          <a:r>
            <a:rPr lang="ru-RU" sz="2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міндетті</a:t>
          </a:r>
          <a:r>
            <a:rPr lang="ru-RU" sz="2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төлемдер</a:t>
          </a:r>
          <a:endParaRPr lang="ru-RU" sz="2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1081" y="1252181"/>
        <a:ext cx="2811024" cy="3756543"/>
      </dsp:txXfrm>
    </dsp:sp>
    <dsp:sp modelId="{F646D1D4-1721-48D2-AC6B-989F3FC84232}">
      <dsp:nvSpPr>
        <dsp:cNvPr id="0" name=""/>
        <dsp:cNvSpPr/>
      </dsp:nvSpPr>
      <dsp:spPr>
        <a:xfrm rot="16200000">
          <a:off x="1297991" y="1724940"/>
          <a:ext cx="6260905" cy="2811024"/>
        </a:xfrm>
        <a:prstGeom prst="flowChartManualOperation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Салықтар</a:t>
          </a:r>
          <a:r>
            <a:rPr lang="ru-RU" sz="2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– </a:t>
          </a:r>
          <a:r>
            <a:rPr lang="ru-RU" sz="22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шаруашылық</a:t>
          </a:r>
          <a:r>
            <a:rPr lang="ru-RU" sz="2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жүргізуші</a:t>
          </a:r>
          <a:r>
            <a:rPr lang="ru-RU" sz="2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субъектілердің</a:t>
          </a:r>
          <a:r>
            <a:rPr lang="ru-RU" sz="2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2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жеке</a:t>
          </a:r>
          <a:r>
            <a:rPr lang="ru-RU" sz="2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тұлғалардың</a:t>
          </a:r>
          <a:r>
            <a:rPr lang="ru-RU" sz="2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мемлекет</a:t>
          </a:r>
          <a:r>
            <a:rPr lang="ru-RU" sz="2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пен </a:t>
          </a:r>
          <a:r>
            <a:rPr lang="ru-RU" sz="22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екі</a:t>
          </a:r>
          <a:r>
            <a:rPr lang="ru-RU" sz="2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арадағы</a:t>
          </a:r>
          <a:r>
            <a:rPr lang="ru-RU" sz="2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мемлекеттік</a:t>
          </a:r>
          <a:r>
            <a:rPr lang="ru-RU" sz="2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бюджет </a:t>
          </a:r>
          <a:r>
            <a:rPr lang="ru-RU" sz="22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арқылы</a:t>
          </a:r>
          <a:r>
            <a:rPr lang="ru-RU" sz="2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жүзеге</a:t>
          </a:r>
          <a:r>
            <a:rPr lang="ru-RU" sz="2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асырылатын</a:t>
          </a:r>
          <a:r>
            <a:rPr lang="ru-RU" sz="2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2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қаржы</a:t>
          </a:r>
          <a:r>
            <a:rPr lang="ru-RU" sz="2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қатынастарын</a:t>
          </a:r>
          <a:r>
            <a:rPr lang="ru-RU" sz="2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сипаттайтын</a:t>
          </a:r>
          <a:r>
            <a:rPr lang="ru-RU" sz="2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экономикалық</a:t>
          </a:r>
          <a:r>
            <a:rPr lang="ru-RU" sz="2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санат</a:t>
          </a:r>
          <a:r>
            <a:rPr lang="ru-RU" sz="2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endParaRPr lang="ru-RU" sz="2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3022931" y="1252181"/>
        <a:ext cx="2811024" cy="3756543"/>
      </dsp:txXfrm>
    </dsp:sp>
    <dsp:sp modelId="{99E1FAA7-45CA-4402-9D68-8EFA984A79DF}">
      <dsp:nvSpPr>
        <dsp:cNvPr id="0" name=""/>
        <dsp:cNvSpPr/>
      </dsp:nvSpPr>
      <dsp:spPr>
        <a:xfrm rot="16200000">
          <a:off x="4319843" y="1724940"/>
          <a:ext cx="6260905" cy="2811024"/>
        </a:xfrm>
        <a:prstGeom prst="flowChartManualOperation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Салықтардың</a:t>
          </a:r>
          <a:r>
            <a:rPr lang="ru-RU" sz="2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2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оларды</a:t>
          </a:r>
          <a:r>
            <a:rPr lang="ru-RU" sz="2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төлеушілердің</a:t>
          </a:r>
          <a:r>
            <a:rPr lang="ru-RU" sz="2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2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салықтарды</a:t>
          </a:r>
          <a:r>
            <a:rPr lang="ru-RU" sz="2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алу</a:t>
          </a:r>
          <a:r>
            <a:rPr lang="ru-RU" sz="2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әдістерінің</a:t>
          </a:r>
          <a:r>
            <a:rPr lang="ru-RU" sz="2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2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салық</a:t>
          </a:r>
          <a:r>
            <a:rPr lang="ru-RU" sz="2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жеңілдіктерінің</a:t>
          </a:r>
          <a:r>
            <a:rPr lang="ru-RU" sz="2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жиынтығының</a:t>
          </a:r>
          <a:r>
            <a:rPr lang="ru-RU" sz="2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болатындығынан</a:t>
          </a:r>
          <a:r>
            <a:rPr lang="ru-RU" sz="2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салық</a:t>
          </a:r>
          <a:r>
            <a:rPr lang="ru-RU" sz="2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жүйелерінің</a:t>
          </a:r>
          <a:r>
            <a:rPr lang="ru-RU" sz="2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әжептәуір</a:t>
          </a:r>
          <a:r>
            <a:rPr lang="ru-RU" sz="2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күрделі</a:t>
          </a:r>
          <a:r>
            <a:rPr lang="ru-RU" sz="2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үлгілері</a:t>
          </a:r>
          <a:r>
            <a:rPr lang="ru-RU" sz="2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болуы</a:t>
          </a:r>
          <a:r>
            <a:rPr lang="ru-RU" sz="2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мүмкін</a:t>
          </a:r>
          <a:r>
            <a:rPr lang="ru-RU" sz="2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2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6044783" y="1252181"/>
        <a:ext cx="2811024" cy="37565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FCC7F1-1103-4A10-8305-907AC17970FF}">
      <dsp:nvSpPr>
        <dsp:cNvPr id="0" name=""/>
        <dsp:cNvSpPr/>
      </dsp:nvSpPr>
      <dsp:spPr>
        <a:xfrm>
          <a:off x="916246" y="0"/>
          <a:ext cx="4203127" cy="18084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салықтар</a:t>
          </a: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шаруашылық</a:t>
          </a: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жүргізуші</a:t>
          </a: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субъектілер</a:t>
          </a: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мен </a:t>
          </a:r>
          <a:r>
            <a:rPr lang="ru-RU" sz="20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халық</a:t>
          </a: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табысының</a:t>
          </a: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қалыптасуындағы</a:t>
          </a: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қаржылық</a:t>
          </a: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қатынастардың</a:t>
          </a: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бір</a:t>
          </a: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бөлігін</a:t>
          </a: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білдіреді</a:t>
          </a: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69212" y="52966"/>
        <a:ext cx="4097195" cy="1702472"/>
      </dsp:txXfrm>
    </dsp:sp>
    <dsp:sp modelId="{9E093D74-0C81-477D-85DC-E3B4B2D71371}">
      <dsp:nvSpPr>
        <dsp:cNvPr id="0" name=""/>
        <dsp:cNvSpPr/>
      </dsp:nvSpPr>
      <dsp:spPr>
        <a:xfrm rot="5456553">
          <a:off x="2656162" y="1853890"/>
          <a:ext cx="678657" cy="8137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400" kern="1200"/>
        </a:p>
      </dsp:txBody>
      <dsp:txXfrm rot="-5400000">
        <a:off x="2753031" y="1921465"/>
        <a:ext cx="488269" cy="475060"/>
      </dsp:txXfrm>
    </dsp:sp>
    <dsp:sp modelId="{477A0394-8059-4D1A-86C9-1861488CC583}">
      <dsp:nvSpPr>
        <dsp:cNvPr id="0" name=""/>
        <dsp:cNvSpPr/>
      </dsp:nvSpPr>
      <dsp:spPr>
        <a:xfrm>
          <a:off x="871608" y="2713158"/>
          <a:ext cx="4203127" cy="18084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Сондай-ақ</a:t>
          </a: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шаруашылық</a:t>
          </a: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жүргізуші</a:t>
          </a: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субъектілер</a:t>
          </a: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мен </a:t>
          </a:r>
          <a:r>
            <a:rPr lang="ru-RU" sz="20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халық</a:t>
          </a: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табысының</a:t>
          </a: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белгілі</a:t>
          </a: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бір</a:t>
          </a: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мөлшерін</a:t>
          </a: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мемлекет</a:t>
          </a: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үлесіне</a:t>
          </a: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жинақтап</a:t>
          </a: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0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жиынтықтаудың</a:t>
          </a: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қаржылық</a:t>
          </a: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қатынастарын</a:t>
          </a: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көрсетеді</a:t>
          </a: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24574" y="2766124"/>
        <a:ext cx="4097195" cy="170247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E96ECF-9284-46D9-B7A3-73F9B16B7148}">
      <dsp:nvSpPr>
        <dsp:cNvPr id="0" name=""/>
        <dsp:cNvSpPr/>
      </dsp:nvSpPr>
      <dsp:spPr>
        <a:xfrm>
          <a:off x="521234" y="0"/>
          <a:ext cx="4803345" cy="4803345"/>
        </a:xfrm>
        <a:prstGeom prst="triangl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001FA4-29B7-4887-96D9-CA091973F43C}">
      <dsp:nvSpPr>
        <dsp:cNvPr id="0" name=""/>
        <dsp:cNvSpPr/>
      </dsp:nvSpPr>
      <dsp:spPr>
        <a:xfrm>
          <a:off x="2922906" y="482914"/>
          <a:ext cx="3122174" cy="113704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smtClean="0"/>
            <a:t>1. реттеушілік;</a:t>
          </a:r>
          <a:endParaRPr lang="ru-RU" sz="3500" kern="1200"/>
        </a:p>
      </dsp:txBody>
      <dsp:txXfrm>
        <a:off x="2978412" y="538420"/>
        <a:ext cx="3011162" cy="1026029"/>
      </dsp:txXfrm>
    </dsp:sp>
    <dsp:sp modelId="{A7199570-206D-4703-BC6D-A46E4EFEBA96}">
      <dsp:nvSpPr>
        <dsp:cNvPr id="0" name=""/>
        <dsp:cNvSpPr/>
      </dsp:nvSpPr>
      <dsp:spPr>
        <a:xfrm>
          <a:off x="2922906" y="1762086"/>
          <a:ext cx="3122174" cy="113704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2. </a:t>
          </a:r>
          <a:r>
            <a:rPr lang="ru-RU" sz="3500" kern="1200" dirty="0" err="1" smtClean="0"/>
            <a:t>фискалдық</a:t>
          </a:r>
          <a:r>
            <a:rPr lang="ru-RU" sz="3500" kern="1200" dirty="0" smtClean="0"/>
            <a:t>;</a:t>
          </a:r>
          <a:endParaRPr lang="ru-RU" sz="3500" kern="1200" dirty="0"/>
        </a:p>
      </dsp:txBody>
      <dsp:txXfrm>
        <a:off x="2978412" y="1817592"/>
        <a:ext cx="3011162" cy="1026029"/>
      </dsp:txXfrm>
    </dsp:sp>
    <dsp:sp modelId="{6B9A7C41-2294-4E9A-941C-BE2826FBF973}">
      <dsp:nvSpPr>
        <dsp:cNvPr id="0" name=""/>
        <dsp:cNvSpPr/>
      </dsp:nvSpPr>
      <dsp:spPr>
        <a:xfrm>
          <a:off x="2922906" y="3041258"/>
          <a:ext cx="3122174" cy="113704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smtClean="0"/>
            <a:t>3. қайта бөлу.</a:t>
          </a:r>
          <a:endParaRPr lang="ru-RU" sz="3500" kern="1200"/>
        </a:p>
      </dsp:txBody>
      <dsp:txXfrm>
        <a:off x="2978412" y="3096764"/>
        <a:ext cx="3011162" cy="102602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42E919-6607-4B26-9087-E94C73F01DA0}">
      <dsp:nvSpPr>
        <dsp:cNvPr id="0" name=""/>
        <dsp:cNvSpPr/>
      </dsp:nvSpPr>
      <dsp:spPr>
        <a:xfrm>
          <a:off x="0" y="856569"/>
          <a:ext cx="6871725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1D642A2-147E-4675-A874-52CADC098282}">
      <dsp:nvSpPr>
        <dsp:cNvPr id="0" name=""/>
        <dsp:cNvSpPr/>
      </dsp:nvSpPr>
      <dsp:spPr>
        <a:xfrm>
          <a:off x="343586" y="517089"/>
          <a:ext cx="4810207" cy="67896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1814" tIns="0" rIns="181814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 1)</a:t>
          </a:r>
          <a:r>
            <a:rPr lang="ru-RU" sz="2300" kern="1200" dirty="0" err="1" smtClean="0"/>
            <a:t>Салықты</a:t>
          </a:r>
          <a:r>
            <a:rPr lang="ru-RU" sz="2300" kern="1200" dirty="0" smtClean="0"/>
            <a:t> </a:t>
          </a:r>
          <a:r>
            <a:rPr lang="ru-RU" sz="2300" kern="1200" dirty="0" err="1" smtClean="0"/>
            <a:t>алу</a:t>
          </a:r>
          <a:r>
            <a:rPr lang="ru-RU" sz="2300" kern="1200" dirty="0" smtClean="0"/>
            <a:t> </a:t>
          </a:r>
          <a:r>
            <a:rPr lang="ru-RU" sz="2300" kern="1200" dirty="0" err="1" smtClean="0"/>
            <a:t>тұрғысынан</a:t>
          </a:r>
          <a:endParaRPr lang="ru-RU" sz="2300" kern="1200" dirty="0"/>
        </a:p>
      </dsp:txBody>
      <dsp:txXfrm>
        <a:off x="376730" y="550233"/>
        <a:ext cx="4743919" cy="612672"/>
      </dsp:txXfrm>
    </dsp:sp>
    <dsp:sp modelId="{6E33064B-43E6-4694-88FB-4172DBA6753E}">
      <dsp:nvSpPr>
        <dsp:cNvPr id="0" name=""/>
        <dsp:cNvSpPr/>
      </dsp:nvSpPr>
      <dsp:spPr>
        <a:xfrm>
          <a:off x="0" y="1899850"/>
          <a:ext cx="6871725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18CAFFF-C486-4452-BA1D-17A0D58A94EA}">
      <dsp:nvSpPr>
        <dsp:cNvPr id="0" name=""/>
        <dsp:cNvSpPr/>
      </dsp:nvSpPr>
      <dsp:spPr>
        <a:xfrm>
          <a:off x="343586" y="1560369"/>
          <a:ext cx="4810207" cy="67896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1814" tIns="0" rIns="181814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0" i="0" kern="1200" dirty="0" smtClean="0"/>
            <a:t>2) </a:t>
          </a:r>
          <a:r>
            <a:rPr lang="ru-RU" sz="2300" b="0" i="0" kern="1200" dirty="0" err="1" smtClean="0"/>
            <a:t>Салық</a:t>
          </a:r>
          <a:r>
            <a:rPr lang="ru-RU" sz="2300" b="0" i="0" kern="1200" dirty="0" smtClean="0"/>
            <a:t> </a:t>
          </a:r>
          <a:r>
            <a:rPr lang="ru-RU" sz="2300" b="0" i="0" kern="1200" dirty="0" err="1" smtClean="0"/>
            <a:t>өсімі</a:t>
          </a:r>
          <a:r>
            <a:rPr lang="ru-RU" sz="2300" b="0" i="0" kern="1200" dirty="0" smtClean="0"/>
            <a:t> – </a:t>
          </a:r>
          <a:r>
            <a:rPr lang="ru-RU" sz="2300" b="0" i="0" kern="1200" dirty="0" err="1" smtClean="0"/>
            <a:t>арқылы</a:t>
          </a:r>
          <a:endParaRPr lang="ru-RU" sz="2300" kern="1200" dirty="0"/>
        </a:p>
      </dsp:txBody>
      <dsp:txXfrm>
        <a:off x="376730" y="1593513"/>
        <a:ext cx="4743919" cy="612672"/>
      </dsp:txXfrm>
    </dsp:sp>
    <dsp:sp modelId="{AC53FD99-AEE2-40B7-9B74-66816D23BFED}">
      <dsp:nvSpPr>
        <dsp:cNvPr id="0" name=""/>
        <dsp:cNvSpPr/>
      </dsp:nvSpPr>
      <dsp:spPr>
        <a:xfrm>
          <a:off x="0" y="2943129"/>
          <a:ext cx="6871725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AB6889B-AE72-4CEE-AA7D-C9120866645A}">
      <dsp:nvSpPr>
        <dsp:cNvPr id="0" name=""/>
        <dsp:cNvSpPr/>
      </dsp:nvSpPr>
      <dsp:spPr>
        <a:xfrm>
          <a:off x="343586" y="2603650"/>
          <a:ext cx="4810207" cy="67896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1814" tIns="0" rIns="181814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 3) Бюджет </a:t>
          </a:r>
          <a:r>
            <a:rPr lang="ru-RU" sz="2300" kern="1200" dirty="0" err="1" smtClean="0"/>
            <a:t>деңгейіне</a:t>
          </a:r>
          <a:r>
            <a:rPr lang="ru-RU" sz="2300" kern="1200" dirty="0" smtClean="0"/>
            <a:t> </a:t>
          </a:r>
          <a:r>
            <a:rPr lang="ru-RU" sz="2300" kern="1200" dirty="0" err="1" smtClean="0"/>
            <a:t>байланысты</a:t>
          </a:r>
          <a:endParaRPr lang="ru-RU" sz="2300" kern="1200" dirty="0"/>
        </a:p>
      </dsp:txBody>
      <dsp:txXfrm>
        <a:off x="376730" y="2636794"/>
        <a:ext cx="4743919" cy="61267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2ABB35-6DC0-457C-BBCE-37061DDED558}">
      <dsp:nvSpPr>
        <dsp:cNvPr id="0" name=""/>
        <dsp:cNvSpPr/>
      </dsp:nvSpPr>
      <dsp:spPr>
        <a:xfrm>
          <a:off x="3633" y="764689"/>
          <a:ext cx="4063980" cy="101599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Салықты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алу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тұрғысынан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390" y="794446"/>
        <a:ext cx="4004466" cy="956481"/>
      </dsp:txXfrm>
    </dsp:sp>
    <dsp:sp modelId="{E9EBF360-514C-412E-AC7E-BD9F8B459D7F}">
      <dsp:nvSpPr>
        <dsp:cNvPr id="0" name=""/>
        <dsp:cNvSpPr/>
      </dsp:nvSpPr>
      <dsp:spPr>
        <a:xfrm rot="5400000">
          <a:off x="1946724" y="1869584"/>
          <a:ext cx="177799" cy="177799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DDA89DA-E9C5-45F9-B418-22940AFBB87B}">
      <dsp:nvSpPr>
        <dsp:cNvPr id="0" name=""/>
        <dsp:cNvSpPr/>
      </dsp:nvSpPr>
      <dsp:spPr>
        <a:xfrm>
          <a:off x="3633" y="2136283"/>
          <a:ext cx="4063980" cy="101599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а) </a:t>
          </a:r>
          <a:r>
            <a:rPr lang="ru-RU" sz="1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Тікелей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салықтар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– </a:t>
          </a:r>
          <a:r>
            <a:rPr lang="ru-RU" sz="1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олар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кәсіпорындар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мен </a:t>
          </a:r>
          <a:r>
            <a:rPr lang="ru-RU" sz="1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тұрғындардан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тікелей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алынады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ru-RU" sz="1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мүлік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көлік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табыс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жер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құнды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қағаздар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операциясынан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алынатын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салықтар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);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390" y="2166040"/>
        <a:ext cx="4004466" cy="956481"/>
      </dsp:txXfrm>
    </dsp:sp>
    <dsp:sp modelId="{B40B93D0-85BB-494B-BFE0-F7B6CC205BD3}">
      <dsp:nvSpPr>
        <dsp:cNvPr id="0" name=""/>
        <dsp:cNvSpPr/>
      </dsp:nvSpPr>
      <dsp:spPr>
        <a:xfrm rot="5400000">
          <a:off x="1946724" y="3241177"/>
          <a:ext cx="177799" cy="177799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7620156-34F2-4D1A-AE44-2C730EE31803}">
      <dsp:nvSpPr>
        <dsp:cNvPr id="0" name=""/>
        <dsp:cNvSpPr/>
      </dsp:nvSpPr>
      <dsp:spPr>
        <a:xfrm>
          <a:off x="3633" y="3507876"/>
          <a:ext cx="4063980" cy="122481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1675274"/>
            <a:satOff val="-1459"/>
            <a:lumOff val="-2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1675274"/>
              <a:satOff val="-1459"/>
              <a:lumOff val="-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б) </a:t>
          </a:r>
          <a:r>
            <a:rPr lang="ru-RU" sz="1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Жанама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салықтар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– </a:t>
          </a:r>
          <a:r>
            <a:rPr lang="ru-RU" sz="1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бұл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салықтарды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мемлекет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тікелей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емес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баға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арқылы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айналдыра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отырып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алады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ru-RU" sz="1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кеден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– </a:t>
          </a:r>
          <a:r>
            <a:rPr lang="ru-RU" sz="1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баж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акциз, </a:t>
          </a:r>
          <a:r>
            <a:rPr lang="ru-RU" sz="1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қосымша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құн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салығы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);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507" y="3543750"/>
        <a:ext cx="3992232" cy="1153064"/>
      </dsp:txXfrm>
    </dsp:sp>
    <dsp:sp modelId="{99EA479D-F993-4064-8C63-7316D1489040}">
      <dsp:nvSpPr>
        <dsp:cNvPr id="0" name=""/>
        <dsp:cNvSpPr/>
      </dsp:nvSpPr>
      <dsp:spPr>
        <a:xfrm>
          <a:off x="4636571" y="764689"/>
          <a:ext cx="4063980" cy="1015995"/>
        </a:xfrm>
        <a:prstGeom prst="roundRect">
          <a:avLst>
            <a:gd name="adj" fmla="val 1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Бюджет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деңгейіне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байланысты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66328" y="794446"/>
        <a:ext cx="4004466" cy="956481"/>
      </dsp:txXfrm>
    </dsp:sp>
    <dsp:sp modelId="{5ED1D479-3B11-40B2-AA0B-5C953147399A}">
      <dsp:nvSpPr>
        <dsp:cNvPr id="0" name=""/>
        <dsp:cNvSpPr/>
      </dsp:nvSpPr>
      <dsp:spPr>
        <a:xfrm rot="5400000">
          <a:off x="6579661" y="1869584"/>
          <a:ext cx="177799" cy="177799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2F13CE3-C790-45C2-9943-D9880DCEF5CF}">
      <dsp:nvSpPr>
        <dsp:cNvPr id="0" name=""/>
        <dsp:cNvSpPr/>
      </dsp:nvSpPr>
      <dsp:spPr>
        <a:xfrm>
          <a:off x="4636571" y="2136283"/>
          <a:ext cx="4063980" cy="101599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3350547"/>
            <a:satOff val="-2919"/>
            <a:lumOff val="-4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3350547"/>
              <a:satOff val="-2919"/>
              <a:lumOff val="-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а) </a:t>
          </a:r>
          <a:r>
            <a:rPr lang="ru-RU" sz="1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Жалпы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мемлекеттік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салықтар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– </a:t>
          </a:r>
          <a:r>
            <a:rPr lang="ru-RU" sz="1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мемлекеттік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бюджетке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түсетін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салықтар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ru-RU" sz="1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табыс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қосымша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құн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акциз, </a:t>
          </a:r>
          <a:r>
            <a:rPr lang="ru-RU" sz="1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құнды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қағаздар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операциясынан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арнайы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қазба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төлемдері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мен </a:t>
          </a:r>
          <a:r>
            <a:rPr lang="ru-RU" sz="1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жер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байлығын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пайдаланғандағы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салықтар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);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66328" y="2166040"/>
        <a:ext cx="4004466" cy="956481"/>
      </dsp:txXfrm>
    </dsp:sp>
    <dsp:sp modelId="{1AC84E36-51A4-4F71-96BA-790D85E5C938}">
      <dsp:nvSpPr>
        <dsp:cNvPr id="0" name=""/>
        <dsp:cNvSpPr/>
      </dsp:nvSpPr>
      <dsp:spPr>
        <a:xfrm rot="5400000">
          <a:off x="6579661" y="3241177"/>
          <a:ext cx="177799" cy="177799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7D9E366-F597-497D-814C-1B13F8EC7CE0}">
      <dsp:nvSpPr>
        <dsp:cNvPr id="0" name=""/>
        <dsp:cNvSpPr/>
      </dsp:nvSpPr>
      <dsp:spPr>
        <a:xfrm>
          <a:off x="4636571" y="3507876"/>
          <a:ext cx="4063980" cy="122481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5025821"/>
            <a:satOff val="-4378"/>
            <a:lumOff val="-6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б) </a:t>
          </a:r>
          <a:r>
            <a:rPr lang="ru-RU" sz="1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Жергілікті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салықтар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– </a:t>
          </a:r>
          <a:r>
            <a:rPr lang="ru-RU" sz="1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жергілікті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бюджетке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түсетін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салықтар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ru-RU" sz="1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мүлік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көлік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құрал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– </a:t>
          </a:r>
          <a:r>
            <a:rPr lang="ru-RU" sz="1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жабдық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салығы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кәсіпкерлерді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тіркеуден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алынатын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белгілі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бір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қызмет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түріне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құқық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беруден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аукционнан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т.б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ru-RU" sz="1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алымдар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).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72445" y="3543750"/>
        <a:ext cx="3992232" cy="115306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18D89E-677B-4696-9F53-00D82D9551C0}">
      <dsp:nvSpPr>
        <dsp:cNvPr id="0" name=""/>
        <dsp:cNvSpPr/>
      </dsp:nvSpPr>
      <dsp:spPr>
        <a:xfrm rot="5400000">
          <a:off x="643826" y="704658"/>
          <a:ext cx="1099248" cy="132605"/>
        </a:xfrm>
        <a:prstGeom prst="rect">
          <a:avLst/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D3FAFA-7191-4AA0-8FEB-D1C2B14A5334}">
      <dsp:nvSpPr>
        <dsp:cNvPr id="0" name=""/>
        <dsp:cNvSpPr/>
      </dsp:nvSpPr>
      <dsp:spPr>
        <a:xfrm>
          <a:off x="895870" y="1894"/>
          <a:ext cx="1473398" cy="884039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/>
            <a:t>корпоративтік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табыс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салығы;</a:t>
          </a:r>
          <a:r>
            <a:rPr lang="ru-RU" sz="2000" kern="1200" dirty="0" smtClean="0"/>
            <a:t> </a:t>
          </a:r>
          <a:endParaRPr lang="ru-RU" sz="2000" kern="1200" dirty="0"/>
        </a:p>
      </dsp:txBody>
      <dsp:txXfrm>
        <a:off x="921763" y="27787"/>
        <a:ext cx="1421612" cy="832253"/>
      </dsp:txXfrm>
    </dsp:sp>
    <dsp:sp modelId="{E2082F04-065C-40FA-B679-C31F16B10CB4}">
      <dsp:nvSpPr>
        <dsp:cNvPr id="0" name=""/>
        <dsp:cNvSpPr/>
      </dsp:nvSpPr>
      <dsp:spPr>
        <a:xfrm rot="5400000">
          <a:off x="643826" y="1809707"/>
          <a:ext cx="1099248" cy="132605"/>
        </a:xfrm>
        <a:prstGeom prst="rect">
          <a:avLst/>
        </a:prstGeom>
        <a:solidFill>
          <a:schemeClr val="accent1">
            <a:shade val="90000"/>
            <a:hueOff val="77350"/>
            <a:satOff val="-8370"/>
            <a:lumOff val="520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3C60F3-D857-4C09-A816-D03D335895C5}">
      <dsp:nvSpPr>
        <dsp:cNvPr id="0" name=""/>
        <dsp:cNvSpPr/>
      </dsp:nvSpPr>
      <dsp:spPr>
        <a:xfrm>
          <a:off x="895870" y="1106943"/>
          <a:ext cx="1473398" cy="884039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3333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/>
            <a:t>жеке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табыс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салығы;</a:t>
          </a:r>
          <a:r>
            <a:rPr lang="ru-RU" sz="2000" kern="1200" dirty="0" smtClean="0"/>
            <a:t> </a:t>
          </a:r>
          <a:endParaRPr lang="ru-RU" sz="2000" kern="1200" dirty="0"/>
        </a:p>
      </dsp:txBody>
      <dsp:txXfrm>
        <a:off x="921763" y="1132836"/>
        <a:ext cx="1421612" cy="832253"/>
      </dsp:txXfrm>
    </dsp:sp>
    <dsp:sp modelId="{E079319D-BEC2-4C86-A5CB-EA8A547C0C98}">
      <dsp:nvSpPr>
        <dsp:cNvPr id="0" name=""/>
        <dsp:cNvSpPr/>
      </dsp:nvSpPr>
      <dsp:spPr>
        <a:xfrm rot="5400000">
          <a:off x="643826" y="2914756"/>
          <a:ext cx="1099248" cy="132605"/>
        </a:xfrm>
        <a:prstGeom prst="rect">
          <a:avLst/>
        </a:prstGeom>
        <a:solidFill>
          <a:schemeClr val="accent1">
            <a:shade val="90000"/>
            <a:hueOff val="154700"/>
            <a:satOff val="-16741"/>
            <a:lumOff val="1040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191FC6-22C5-4AB2-84C8-C946993F2D8B}">
      <dsp:nvSpPr>
        <dsp:cNvPr id="0" name=""/>
        <dsp:cNvSpPr/>
      </dsp:nvSpPr>
      <dsp:spPr>
        <a:xfrm>
          <a:off x="895870" y="2211991"/>
          <a:ext cx="1473398" cy="884039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6667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/>
            <a:t>қосылған құн салығы;</a:t>
          </a:r>
          <a:r>
            <a:rPr lang="ru-RU" sz="2000" kern="1200" dirty="0" smtClean="0"/>
            <a:t> </a:t>
          </a:r>
          <a:endParaRPr lang="ru-RU" sz="2000" kern="1200" dirty="0"/>
        </a:p>
      </dsp:txBody>
      <dsp:txXfrm>
        <a:off x="921763" y="2237884"/>
        <a:ext cx="1421612" cy="832253"/>
      </dsp:txXfrm>
    </dsp:sp>
    <dsp:sp modelId="{3497F6BF-6FB4-40FE-9255-E9AC6FA7332D}">
      <dsp:nvSpPr>
        <dsp:cNvPr id="0" name=""/>
        <dsp:cNvSpPr/>
      </dsp:nvSpPr>
      <dsp:spPr>
        <a:xfrm>
          <a:off x="1196351" y="3467280"/>
          <a:ext cx="1953819" cy="132605"/>
        </a:xfrm>
        <a:prstGeom prst="rect">
          <a:avLst/>
        </a:prstGeom>
        <a:solidFill>
          <a:schemeClr val="accent1">
            <a:shade val="90000"/>
            <a:hueOff val="232050"/>
            <a:satOff val="-25111"/>
            <a:lumOff val="1560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1961A2-6920-4B9E-80A5-1EACA9C600EB}">
      <dsp:nvSpPr>
        <dsp:cNvPr id="0" name=""/>
        <dsp:cNvSpPr/>
      </dsp:nvSpPr>
      <dsp:spPr>
        <a:xfrm>
          <a:off x="895870" y="3317040"/>
          <a:ext cx="1473398" cy="884039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1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/>
            <a:t>акциздер</a:t>
          </a:r>
          <a:r>
            <a:rPr lang="ru-RU" sz="2000" kern="1200" dirty="0" smtClean="0"/>
            <a:t>; </a:t>
          </a:r>
          <a:endParaRPr lang="ru-RU" sz="2000" kern="1200" dirty="0"/>
        </a:p>
      </dsp:txBody>
      <dsp:txXfrm>
        <a:off x="921763" y="3342933"/>
        <a:ext cx="1421612" cy="832253"/>
      </dsp:txXfrm>
    </dsp:sp>
    <dsp:sp modelId="{03FC93E4-9EF5-41D0-B074-BA070A06A0B9}">
      <dsp:nvSpPr>
        <dsp:cNvPr id="0" name=""/>
        <dsp:cNvSpPr/>
      </dsp:nvSpPr>
      <dsp:spPr>
        <a:xfrm rot="16200000">
          <a:off x="2603446" y="2914756"/>
          <a:ext cx="1099248" cy="132605"/>
        </a:xfrm>
        <a:prstGeom prst="rect">
          <a:avLst/>
        </a:prstGeom>
        <a:solidFill>
          <a:schemeClr val="accent1">
            <a:shade val="90000"/>
            <a:hueOff val="309400"/>
            <a:satOff val="-33481"/>
            <a:lumOff val="2080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DC3CD5-CBA9-4A1D-B1D2-BFD4EE3FA9D0}">
      <dsp:nvSpPr>
        <dsp:cNvPr id="0" name=""/>
        <dsp:cNvSpPr/>
      </dsp:nvSpPr>
      <dsp:spPr>
        <a:xfrm>
          <a:off x="2855490" y="3317040"/>
          <a:ext cx="1473398" cy="884039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13333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/>
            <a:t>экспортқа </a:t>
          </a:r>
          <a:r>
            <a:rPr lang="ru-RU" sz="2000" kern="1200" dirty="0" smtClean="0"/>
            <a:t>рента </a:t>
          </a:r>
          <a:r>
            <a:rPr lang="ru-RU" sz="2000" kern="1200" dirty="0" err="1" smtClean="0"/>
            <a:t>салығы</a:t>
          </a:r>
          <a:r>
            <a:rPr lang="ru-RU" sz="2000" kern="1200" dirty="0" smtClean="0"/>
            <a:t>;</a:t>
          </a:r>
          <a:endParaRPr lang="ru-RU" sz="2000" kern="1200" dirty="0"/>
        </a:p>
      </dsp:txBody>
      <dsp:txXfrm>
        <a:off x="2881383" y="3342933"/>
        <a:ext cx="1421612" cy="832253"/>
      </dsp:txXfrm>
    </dsp:sp>
    <dsp:sp modelId="{BBAEDF26-0D8A-4157-8EA7-2A293B9E239B}">
      <dsp:nvSpPr>
        <dsp:cNvPr id="0" name=""/>
        <dsp:cNvSpPr/>
      </dsp:nvSpPr>
      <dsp:spPr>
        <a:xfrm rot="16200000">
          <a:off x="2603446" y="1809707"/>
          <a:ext cx="1099248" cy="132605"/>
        </a:xfrm>
        <a:prstGeom prst="rect">
          <a:avLst/>
        </a:prstGeom>
        <a:solidFill>
          <a:schemeClr val="accent1">
            <a:shade val="90000"/>
            <a:hueOff val="386750"/>
            <a:satOff val="-41851"/>
            <a:lumOff val="2600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AD0E69-1629-4AFA-8726-273D2A3F9CEE}">
      <dsp:nvSpPr>
        <dsp:cNvPr id="0" name=""/>
        <dsp:cNvSpPr/>
      </dsp:nvSpPr>
      <dsp:spPr>
        <a:xfrm>
          <a:off x="2855490" y="2211991"/>
          <a:ext cx="1473398" cy="884039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16667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err="1" smtClean="0"/>
            <a:t>жер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қойнауын пайдаланушылардың арнаулы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төлемдері </a:t>
          </a:r>
          <a:r>
            <a:rPr lang="ru-RU" sz="1700" kern="1200" dirty="0" smtClean="0"/>
            <a:t>мен </a:t>
          </a:r>
          <a:r>
            <a:rPr lang="ru-RU" sz="1700" kern="1200" dirty="0" err="1" smtClean="0"/>
            <a:t>салықтары</a:t>
          </a:r>
          <a:r>
            <a:rPr lang="ru-RU" sz="1700" kern="1200" dirty="0" smtClean="0"/>
            <a:t>; </a:t>
          </a:r>
          <a:endParaRPr lang="ru-RU" sz="1700" kern="1200" dirty="0"/>
        </a:p>
      </dsp:txBody>
      <dsp:txXfrm>
        <a:off x="2881383" y="2237884"/>
        <a:ext cx="1421612" cy="832253"/>
      </dsp:txXfrm>
    </dsp:sp>
    <dsp:sp modelId="{A0826E12-3B08-4A88-885D-3A5D6F6EDD4B}">
      <dsp:nvSpPr>
        <dsp:cNvPr id="0" name=""/>
        <dsp:cNvSpPr/>
      </dsp:nvSpPr>
      <dsp:spPr>
        <a:xfrm rot="16200000">
          <a:off x="2603446" y="704658"/>
          <a:ext cx="1099248" cy="132605"/>
        </a:xfrm>
        <a:prstGeom prst="rect">
          <a:avLst/>
        </a:prstGeom>
        <a:solidFill>
          <a:schemeClr val="accent1">
            <a:shade val="90000"/>
            <a:hueOff val="464100"/>
            <a:satOff val="-50222"/>
            <a:lumOff val="3120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D8FFF5-E2DF-4CBD-A166-C9E02390070C}">
      <dsp:nvSpPr>
        <dsp:cNvPr id="0" name=""/>
        <dsp:cNvSpPr/>
      </dsp:nvSpPr>
      <dsp:spPr>
        <a:xfrm>
          <a:off x="2855490" y="1106943"/>
          <a:ext cx="1473398" cy="884039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/>
            <a:t>әлеуметтік салық;</a:t>
          </a:r>
          <a:r>
            <a:rPr lang="ru-RU" sz="2000" kern="1200" dirty="0" smtClean="0"/>
            <a:t> </a:t>
          </a:r>
          <a:endParaRPr lang="ru-RU" sz="2000" kern="1200" dirty="0"/>
        </a:p>
      </dsp:txBody>
      <dsp:txXfrm>
        <a:off x="2881383" y="1132836"/>
        <a:ext cx="1421612" cy="832253"/>
      </dsp:txXfrm>
    </dsp:sp>
    <dsp:sp modelId="{AB5AB3A5-ED61-4E07-868C-A079394C0AED}">
      <dsp:nvSpPr>
        <dsp:cNvPr id="0" name=""/>
        <dsp:cNvSpPr/>
      </dsp:nvSpPr>
      <dsp:spPr>
        <a:xfrm>
          <a:off x="3155971" y="152134"/>
          <a:ext cx="1953819" cy="132605"/>
        </a:xfrm>
        <a:prstGeom prst="rect">
          <a:avLst/>
        </a:prstGeom>
        <a:solidFill>
          <a:schemeClr val="accent1">
            <a:shade val="90000"/>
            <a:hueOff val="541450"/>
            <a:satOff val="-58592"/>
            <a:lumOff val="3640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D2F57F-69B8-4278-8BFD-6F554EACC2DD}">
      <dsp:nvSpPr>
        <dsp:cNvPr id="0" name=""/>
        <dsp:cNvSpPr/>
      </dsp:nvSpPr>
      <dsp:spPr>
        <a:xfrm>
          <a:off x="2855490" y="1894"/>
          <a:ext cx="1473398" cy="884039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23333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/>
            <a:t>көлік құралы салығы;</a:t>
          </a:r>
          <a:r>
            <a:rPr lang="ru-RU" sz="2000" kern="1200" dirty="0" smtClean="0"/>
            <a:t> </a:t>
          </a:r>
          <a:endParaRPr lang="ru-RU" sz="2000" kern="1200" dirty="0"/>
        </a:p>
      </dsp:txBody>
      <dsp:txXfrm>
        <a:off x="2881383" y="27787"/>
        <a:ext cx="1421612" cy="832253"/>
      </dsp:txXfrm>
    </dsp:sp>
    <dsp:sp modelId="{A8331ACD-2F6E-4653-92D2-2D1BDCF3C878}">
      <dsp:nvSpPr>
        <dsp:cNvPr id="0" name=""/>
        <dsp:cNvSpPr/>
      </dsp:nvSpPr>
      <dsp:spPr>
        <a:xfrm rot="5400000">
          <a:off x="4563066" y="704658"/>
          <a:ext cx="1099248" cy="132605"/>
        </a:xfrm>
        <a:prstGeom prst="rect">
          <a:avLst/>
        </a:prstGeom>
        <a:solidFill>
          <a:schemeClr val="accent1">
            <a:shade val="90000"/>
            <a:hueOff val="618800"/>
            <a:satOff val="-66962"/>
            <a:lumOff val="4160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2EE9D7-BC85-455E-B169-50C566712C48}">
      <dsp:nvSpPr>
        <dsp:cNvPr id="0" name=""/>
        <dsp:cNvSpPr/>
      </dsp:nvSpPr>
      <dsp:spPr>
        <a:xfrm>
          <a:off x="4815110" y="1894"/>
          <a:ext cx="1473398" cy="884039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26667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/>
            <a:t>жер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салығы;</a:t>
          </a:r>
          <a:r>
            <a:rPr lang="ru-RU" sz="2000" kern="1200" dirty="0" smtClean="0"/>
            <a:t> </a:t>
          </a:r>
          <a:endParaRPr lang="ru-RU" sz="2000" kern="1200" dirty="0"/>
        </a:p>
      </dsp:txBody>
      <dsp:txXfrm>
        <a:off x="4841003" y="27787"/>
        <a:ext cx="1421612" cy="832253"/>
      </dsp:txXfrm>
    </dsp:sp>
    <dsp:sp modelId="{DAA9B5BE-330C-4CFD-90F9-C646415C63CF}">
      <dsp:nvSpPr>
        <dsp:cNvPr id="0" name=""/>
        <dsp:cNvSpPr/>
      </dsp:nvSpPr>
      <dsp:spPr>
        <a:xfrm rot="5400000">
          <a:off x="4563066" y="1809707"/>
          <a:ext cx="1099248" cy="132605"/>
        </a:xfrm>
        <a:prstGeom prst="rect">
          <a:avLst/>
        </a:prstGeom>
        <a:solidFill>
          <a:schemeClr val="accent1">
            <a:shade val="90000"/>
            <a:hueOff val="696150"/>
            <a:satOff val="-75332"/>
            <a:lumOff val="4680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38E90B-D416-4CFC-B464-EC977113A38F}">
      <dsp:nvSpPr>
        <dsp:cNvPr id="0" name=""/>
        <dsp:cNvSpPr/>
      </dsp:nvSpPr>
      <dsp:spPr>
        <a:xfrm>
          <a:off x="4815110" y="1106943"/>
          <a:ext cx="1473398" cy="884039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3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/>
            <a:t>мүлік салығы;</a:t>
          </a:r>
          <a:r>
            <a:rPr lang="ru-RU" sz="2000" kern="1200" dirty="0" smtClean="0"/>
            <a:t> </a:t>
          </a:r>
          <a:endParaRPr lang="ru-RU" sz="2000" kern="1200" dirty="0"/>
        </a:p>
      </dsp:txBody>
      <dsp:txXfrm>
        <a:off x="4841003" y="1132836"/>
        <a:ext cx="1421612" cy="832253"/>
      </dsp:txXfrm>
    </dsp:sp>
    <dsp:sp modelId="{28148C0A-634D-462B-9009-050DFC96562D}">
      <dsp:nvSpPr>
        <dsp:cNvPr id="0" name=""/>
        <dsp:cNvSpPr/>
      </dsp:nvSpPr>
      <dsp:spPr>
        <a:xfrm rot="5400000">
          <a:off x="4563066" y="2914756"/>
          <a:ext cx="1099248" cy="132605"/>
        </a:xfrm>
        <a:prstGeom prst="rect">
          <a:avLst/>
        </a:prstGeom>
        <a:solidFill>
          <a:schemeClr val="accent1">
            <a:shade val="90000"/>
            <a:hueOff val="773500"/>
            <a:satOff val="-83703"/>
            <a:lumOff val="5200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974259-86B8-42FA-A484-268615C2A669}">
      <dsp:nvSpPr>
        <dsp:cNvPr id="0" name=""/>
        <dsp:cNvSpPr/>
      </dsp:nvSpPr>
      <dsp:spPr>
        <a:xfrm>
          <a:off x="4815110" y="2211991"/>
          <a:ext cx="1473398" cy="884039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33333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/>
            <a:t>ойын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бизнесі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салығы;</a:t>
          </a:r>
          <a:r>
            <a:rPr lang="ru-RU" sz="2000" kern="1200" dirty="0" smtClean="0"/>
            <a:t> </a:t>
          </a:r>
          <a:endParaRPr lang="ru-RU" sz="2000" kern="1200" dirty="0"/>
        </a:p>
      </dsp:txBody>
      <dsp:txXfrm>
        <a:off x="4841003" y="2237884"/>
        <a:ext cx="1421612" cy="832253"/>
      </dsp:txXfrm>
    </dsp:sp>
    <dsp:sp modelId="{B3017A3F-A50C-45CC-B57B-58E92325F5E1}">
      <dsp:nvSpPr>
        <dsp:cNvPr id="0" name=""/>
        <dsp:cNvSpPr/>
      </dsp:nvSpPr>
      <dsp:spPr>
        <a:xfrm>
          <a:off x="5115591" y="3467280"/>
          <a:ext cx="1953819" cy="132605"/>
        </a:xfrm>
        <a:prstGeom prst="rect">
          <a:avLst/>
        </a:prstGeom>
        <a:solidFill>
          <a:schemeClr val="accent1">
            <a:shade val="90000"/>
            <a:hueOff val="850850"/>
            <a:satOff val="-92073"/>
            <a:lumOff val="5720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5B49CE-69E4-4032-8E75-1297B4A297B4}">
      <dsp:nvSpPr>
        <dsp:cNvPr id="0" name=""/>
        <dsp:cNvSpPr/>
      </dsp:nvSpPr>
      <dsp:spPr>
        <a:xfrm>
          <a:off x="4815110" y="3317040"/>
          <a:ext cx="1473398" cy="884039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36667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/>
            <a:t>тіркелген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салық;</a:t>
          </a:r>
          <a:r>
            <a:rPr lang="ru-RU" sz="2000" kern="1200" dirty="0" smtClean="0"/>
            <a:t> </a:t>
          </a:r>
          <a:endParaRPr lang="ru-RU" sz="2000" kern="1200" dirty="0"/>
        </a:p>
      </dsp:txBody>
      <dsp:txXfrm>
        <a:off x="4841003" y="3342933"/>
        <a:ext cx="1421612" cy="832253"/>
      </dsp:txXfrm>
    </dsp:sp>
    <dsp:sp modelId="{6905927F-8558-4383-B8EC-EE94769C843A}">
      <dsp:nvSpPr>
        <dsp:cNvPr id="0" name=""/>
        <dsp:cNvSpPr/>
      </dsp:nvSpPr>
      <dsp:spPr>
        <a:xfrm>
          <a:off x="6774730" y="3317040"/>
          <a:ext cx="1473398" cy="884039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/>
            <a:t>бірыңғай жер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салығы;</a:t>
          </a:r>
          <a:endParaRPr lang="ru-RU" sz="2000" kern="1200" dirty="0"/>
        </a:p>
      </dsp:txBody>
      <dsp:txXfrm>
        <a:off x="6800623" y="3342933"/>
        <a:ext cx="1421612" cy="83225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58A6CB-E8F1-44FF-8FE1-75198F67FC9B}">
      <dsp:nvSpPr>
        <dsp:cNvPr id="0" name=""/>
        <dsp:cNvSpPr/>
      </dsp:nvSpPr>
      <dsp:spPr>
        <a:xfrm>
          <a:off x="0" y="277431"/>
          <a:ext cx="8797834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5C0751-4B54-44B8-8374-0EF0BC17EC50}">
      <dsp:nvSpPr>
        <dsp:cNvPr id="0" name=""/>
        <dsp:cNvSpPr/>
      </dsp:nvSpPr>
      <dsp:spPr>
        <a:xfrm>
          <a:off x="439891" y="41271"/>
          <a:ext cx="6158483" cy="472320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2776" tIns="0" rIns="232776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/>
            <a:t>тіркеу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алымдары</a:t>
          </a:r>
          <a:r>
            <a:rPr lang="ru-RU" sz="1600" kern="1200" dirty="0" smtClean="0"/>
            <a:t>; </a:t>
          </a:r>
          <a:endParaRPr lang="ru-RU" sz="1600" kern="1200" dirty="0"/>
        </a:p>
      </dsp:txBody>
      <dsp:txXfrm>
        <a:off x="462948" y="64328"/>
        <a:ext cx="6112369" cy="426206"/>
      </dsp:txXfrm>
    </dsp:sp>
    <dsp:sp modelId="{40FA93A5-082F-400E-B705-C6885D45ABC0}">
      <dsp:nvSpPr>
        <dsp:cNvPr id="0" name=""/>
        <dsp:cNvSpPr/>
      </dsp:nvSpPr>
      <dsp:spPr>
        <a:xfrm>
          <a:off x="0" y="1003191"/>
          <a:ext cx="8797834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-1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ED6EE9-C9F6-41E5-B373-1D6C861D0FD4}">
      <dsp:nvSpPr>
        <dsp:cNvPr id="0" name=""/>
        <dsp:cNvSpPr/>
      </dsp:nvSpPr>
      <dsp:spPr>
        <a:xfrm>
          <a:off x="439891" y="767031"/>
          <a:ext cx="6158483" cy="472320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1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2776" tIns="0" rIns="232776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/>
            <a:t>автокөлік құралының Қазақстан Республикасы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аумағымен жүргені үшін </a:t>
          </a:r>
          <a:r>
            <a:rPr lang="ru-RU" sz="1600" kern="1200" dirty="0" smtClean="0"/>
            <a:t>алым; </a:t>
          </a:r>
          <a:endParaRPr lang="ru-RU" sz="1600" kern="1200" dirty="0"/>
        </a:p>
      </dsp:txBody>
      <dsp:txXfrm>
        <a:off x="462948" y="790088"/>
        <a:ext cx="6112369" cy="426206"/>
      </dsp:txXfrm>
    </dsp:sp>
    <dsp:sp modelId="{6B21CE9F-1E86-4234-974A-C1CBE7553198}">
      <dsp:nvSpPr>
        <dsp:cNvPr id="0" name=""/>
        <dsp:cNvSpPr/>
      </dsp:nvSpPr>
      <dsp:spPr>
        <a:xfrm>
          <a:off x="0" y="1728951"/>
          <a:ext cx="8797834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-2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75BD95-C354-4805-96C1-1820E1785035}">
      <dsp:nvSpPr>
        <dsp:cNvPr id="0" name=""/>
        <dsp:cNvSpPr/>
      </dsp:nvSpPr>
      <dsp:spPr>
        <a:xfrm>
          <a:off x="439891" y="1492791"/>
          <a:ext cx="6158483" cy="472320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2776" tIns="0" rIns="232776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/>
            <a:t>аукционнан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алынатын</a:t>
          </a:r>
          <a:r>
            <a:rPr lang="ru-RU" sz="1600" kern="1200" dirty="0" smtClean="0"/>
            <a:t> алым; </a:t>
          </a:r>
          <a:endParaRPr lang="ru-RU" sz="1600" kern="1200" dirty="0"/>
        </a:p>
      </dsp:txBody>
      <dsp:txXfrm>
        <a:off x="462948" y="1515848"/>
        <a:ext cx="6112369" cy="426206"/>
      </dsp:txXfrm>
    </dsp:sp>
    <dsp:sp modelId="{DB7D2EB9-52AF-437D-8DAD-6B0E8EA60E3A}">
      <dsp:nvSpPr>
        <dsp:cNvPr id="0" name=""/>
        <dsp:cNvSpPr/>
      </dsp:nvSpPr>
      <dsp:spPr>
        <a:xfrm>
          <a:off x="0" y="2454711"/>
          <a:ext cx="8797834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-3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D08DE9-4249-4995-9FF0-BEC8A1ACAEAB}">
      <dsp:nvSpPr>
        <dsp:cNvPr id="0" name=""/>
        <dsp:cNvSpPr/>
      </dsp:nvSpPr>
      <dsp:spPr>
        <a:xfrm>
          <a:off x="439891" y="2218551"/>
          <a:ext cx="6158483" cy="472320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3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2776" tIns="0" rIns="232776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/>
            <a:t>жекелеген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қызмет түрлерімен айналысу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құқығы үшін лицензиялық </a:t>
          </a:r>
          <a:r>
            <a:rPr lang="ru-RU" sz="1600" kern="1200" dirty="0" smtClean="0"/>
            <a:t>алым; </a:t>
          </a:r>
          <a:endParaRPr lang="ru-RU" sz="1600" kern="1200" dirty="0"/>
        </a:p>
      </dsp:txBody>
      <dsp:txXfrm>
        <a:off x="462948" y="2241608"/>
        <a:ext cx="6112369" cy="426206"/>
      </dsp:txXfrm>
    </dsp:sp>
    <dsp:sp modelId="{27BB49BD-7CC1-4A72-BEDD-82CBC15308D7}">
      <dsp:nvSpPr>
        <dsp:cNvPr id="0" name=""/>
        <dsp:cNvSpPr/>
      </dsp:nvSpPr>
      <dsp:spPr>
        <a:xfrm>
          <a:off x="0" y="3180471"/>
          <a:ext cx="8797834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9382C3-5D3B-4A1B-848E-C620F610F283}">
      <dsp:nvSpPr>
        <dsp:cNvPr id="0" name=""/>
        <dsp:cNvSpPr/>
      </dsp:nvSpPr>
      <dsp:spPr>
        <a:xfrm>
          <a:off x="439891" y="2944311"/>
          <a:ext cx="6158483" cy="472320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2776" tIns="0" rIns="232776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/>
            <a:t>телевизия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және </a:t>
          </a:r>
          <a:r>
            <a:rPr lang="ru-RU" sz="1600" kern="1200" dirty="0" smtClean="0"/>
            <a:t>радио </a:t>
          </a:r>
          <a:r>
            <a:rPr lang="ru-RU" sz="1600" kern="1200" dirty="0" err="1" smtClean="0"/>
            <a:t>тарату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ұйымдарына радиожиілік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спектрін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пайдалануға рұқсат </a:t>
          </a:r>
          <a:r>
            <a:rPr lang="ru-RU" sz="1600" kern="1200" dirty="0" smtClean="0"/>
            <a:t>беру </a:t>
          </a:r>
          <a:r>
            <a:rPr lang="ru-RU" sz="1600" kern="1200" dirty="0" err="1" smtClean="0"/>
            <a:t>үшін </a:t>
          </a:r>
          <a:r>
            <a:rPr lang="ru-RU" sz="1600" kern="1200" dirty="0" smtClean="0"/>
            <a:t>алым;</a:t>
          </a:r>
          <a:endParaRPr lang="ru-RU" sz="1600" kern="1200" dirty="0"/>
        </a:p>
      </dsp:txBody>
      <dsp:txXfrm>
        <a:off x="462948" y="2967368"/>
        <a:ext cx="6112369" cy="4262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DD0400-7BA6-46C3-BCB9-DC3558853A22}" type="datetimeFigureOut">
              <a:rPr lang="ru-RU" smtClean="0"/>
              <a:pPr/>
              <a:t>04.09.2021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E4AA6F-467E-4864-94D4-034ACC919F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3001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D78A92-0141-4330-8F3E-FAADFAC2384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28319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D78A92-0141-4330-8F3E-FAADFAC2384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5257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8965" y="4192525"/>
            <a:ext cx="8246070" cy="122164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rgbClr val="FFC000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8966" y="5566870"/>
            <a:ext cx="8246070" cy="458115"/>
          </a:xfrm>
        </p:spPr>
        <p:txBody>
          <a:bodyPr>
            <a:normAutofit/>
          </a:bodyPr>
          <a:lstStyle>
            <a:lvl1pPr marL="0" indent="0" algn="r">
              <a:buNone/>
              <a:defRPr sz="28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Рисунок 20">
            <a:extLst>
              <a:ext uri="{FF2B5EF4-FFF2-40B4-BE49-F238E27FC236}">
                <a16:creationId xmlns="" xmlns:a16="http://schemas.microsoft.com/office/drawing/2014/main" id="{5230445E-A660-448A-B4DC-782AD0E5DA6F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2274893" y="0"/>
            <a:ext cx="6866726" cy="6858000"/>
          </a:xfrm>
          <a:custGeom>
            <a:avLst/>
            <a:gdLst>
              <a:gd name="connsiteX0" fmla="*/ 6450330 w 8969375"/>
              <a:gd name="connsiteY0" fmla="*/ 3511550 h 6858000"/>
              <a:gd name="connsiteX1" fmla="*/ 8969375 w 8969375"/>
              <a:gd name="connsiteY1" fmla="*/ 3511550 h 6858000"/>
              <a:gd name="connsiteX2" fmla="*/ 8969375 w 8969375"/>
              <a:gd name="connsiteY2" fmla="*/ 6858000 h 6858000"/>
              <a:gd name="connsiteX3" fmla="*/ 5010150 w 8969375"/>
              <a:gd name="connsiteY3" fmla="*/ 6858000 h 6858000"/>
              <a:gd name="connsiteX4" fmla="*/ 1915160 w 8969375"/>
              <a:gd name="connsiteY4" fmla="*/ 3511550 h 6858000"/>
              <a:gd name="connsiteX5" fmla="*/ 3404870 w 8969375"/>
              <a:gd name="connsiteY5" fmla="*/ 3511550 h 6858000"/>
              <a:gd name="connsiteX6" fmla="*/ 1964690 w 8969375"/>
              <a:gd name="connsiteY6" fmla="*/ 6858000 h 6858000"/>
              <a:gd name="connsiteX7" fmla="*/ 474980 w 8969375"/>
              <a:gd name="connsiteY7" fmla="*/ 6858000 h 6858000"/>
              <a:gd name="connsiteX8" fmla="*/ 7961630 w 8969375"/>
              <a:gd name="connsiteY8" fmla="*/ 0 h 6858000"/>
              <a:gd name="connsiteX9" fmla="*/ 8969375 w 8969375"/>
              <a:gd name="connsiteY9" fmla="*/ 0 h 6858000"/>
              <a:gd name="connsiteX10" fmla="*/ 8969375 w 8969375"/>
              <a:gd name="connsiteY10" fmla="*/ 3346450 h 6858000"/>
              <a:gd name="connsiteX11" fmla="*/ 6521450 w 8969375"/>
              <a:gd name="connsiteY11" fmla="*/ 3346450 h 6858000"/>
              <a:gd name="connsiteX12" fmla="*/ 5163820 w 8969375"/>
              <a:gd name="connsiteY12" fmla="*/ 0 h 6858000"/>
              <a:gd name="connsiteX13" fmla="*/ 7726680 w 8969375"/>
              <a:gd name="connsiteY13" fmla="*/ 0 h 6858000"/>
              <a:gd name="connsiteX14" fmla="*/ 4775200 w 8969375"/>
              <a:gd name="connsiteY14" fmla="*/ 6858000 h 6858000"/>
              <a:gd name="connsiteX15" fmla="*/ 2213610 w 8969375"/>
              <a:gd name="connsiteY15" fmla="*/ 6858000 h 6858000"/>
              <a:gd name="connsiteX16" fmla="*/ 3426460 w 8969375"/>
              <a:gd name="connsiteY16" fmla="*/ 0 h 6858000"/>
              <a:gd name="connsiteX17" fmla="*/ 4916170 w 8969375"/>
              <a:gd name="connsiteY17" fmla="*/ 0 h 6858000"/>
              <a:gd name="connsiteX18" fmla="*/ 3475990 w 8969375"/>
              <a:gd name="connsiteY18" fmla="*/ 3346450 h 6858000"/>
              <a:gd name="connsiteX19" fmla="*/ 1986280 w 8969375"/>
              <a:gd name="connsiteY19" fmla="*/ 3346450 h 6858000"/>
              <a:gd name="connsiteX20" fmla="*/ 0 w 8969375"/>
              <a:gd name="connsiteY20" fmla="*/ 0 h 6858000"/>
              <a:gd name="connsiteX21" fmla="*/ 3195320 w 8969375"/>
              <a:gd name="connsiteY21" fmla="*/ 0 h 6858000"/>
              <a:gd name="connsiteX22" fmla="*/ 243840 w 8969375"/>
              <a:gd name="connsiteY22" fmla="*/ 6858000 h 6858000"/>
              <a:gd name="connsiteX23" fmla="*/ 0 w 8969375"/>
              <a:gd name="connsiteY23" fmla="*/ 6858000 h 6858000"/>
              <a:gd name="connsiteX0" fmla="*/ 6604567 w 9123612"/>
              <a:gd name="connsiteY0" fmla="*/ 3511550 h 6858000"/>
              <a:gd name="connsiteX1" fmla="*/ 9123612 w 9123612"/>
              <a:gd name="connsiteY1" fmla="*/ 3511550 h 6858000"/>
              <a:gd name="connsiteX2" fmla="*/ 9123612 w 9123612"/>
              <a:gd name="connsiteY2" fmla="*/ 6858000 h 6858000"/>
              <a:gd name="connsiteX3" fmla="*/ 5164387 w 9123612"/>
              <a:gd name="connsiteY3" fmla="*/ 6858000 h 6858000"/>
              <a:gd name="connsiteX4" fmla="*/ 6604567 w 9123612"/>
              <a:gd name="connsiteY4" fmla="*/ 3511550 h 6858000"/>
              <a:gd name="connsiteX5" fmla="*/ 2069397 w 9123612"/>
              <a:gd name="connsiteY5" fmla="*/ 3511550 h 6858000"/>
              <a:gd name="connsiteX6" fmla="*/ 3559107 w 9123612"/>
              <a:gd name="connsiteY6" fmla="*/ 3511550 h 6858000"/>
              <a:gd name="connsiteX7" fmla="*/ 2118927 w 9123612"/>
              <a:gd name="connsiteY7" fmla="*/ 6858000 h 6858000"/>
              <a:gd name="connsiteX8" fmla="*/ 629217 w 9123612"/>
              <a:gd name="connsiteY8" fmla="*/ 6858000 h 6858000"/>
              <a:gd name="connsiteX9" fmla="*/ 2069397 w 9123612"/>
              <a:gd name="connsiteY9" fmla="*/ 3511550 h 6858000"/>
              <a:gd name="connsiteX10" fmla="*/ 8115867 w 9123612"/>
              <a:gd name="connsiteY10" fmla="*/ 0 h 6858000"/>
              <a:gd name="connsiteX11" fmla="*/ 9123612 w 9123612"/>
              <a:gd name="connsiteY11" fmla="*/ 0 h 6858000"/>
              <a:gd name="connsiteX12" fmla="*/ 9123612 w 9123612"/>
              <a:gd name="connsiteY12" fmla="*/ 3346450 h 6858000"/>
              <a:gd name="connsiteX13" fmla="*/ 6675687 w 9123612"/>
              <a:gd name="connsiteY13" fmla="*/ 3346450 h 6858000"/>
              <a:gd name="connsiteX14" fmla="*/ 8115867 w 9123612"/>
              <a:gd name="connsiteY14" fmla="*/ 0 h 6858000"/>
              <a:gd name="connsiteX15" fmla="*/ 5318057 w 9123612"/>
              <a:gd name="connsiteY15" fmla="*/ 0 h 6858000"/>
              <a:gd name="connsiteX16" fmla="*/ 7880917 w 9123612"/>
              <a:gd name="connsiteY16" fmla="*/ 0 h 6858000"/>
              <a:gd name="connsiteX17" fmla="*/ 4929437 w 9123612"/>
              <a:gd name="connsiteY17" fmla="*/ 6858000 h 6858000"/>
              <a:gd name="connsiteX18" fmla="*/ 2367847 w 9123612"/>
              <a:gd name="connsiteY18" fmla="*/ 6858000 h 6858000"/>
              <a:gd name="connsiteX19" fmla="*/ 5318057 w 9123612"/>
              <a:gd name="connsiteY19" fmla="*/ 0 h 6858000"/>
              <a:gd name="connsiteX20" fmla="*/ 3580697 w 9123612"/>
              <a:gd name="connsiteY20" fmla="*/ 0 h 6858000"/>
              <a:gd name="connsiteX21" fmla="*/ 5070407 w 9123612"/>
              <a:gd name="connsiteY21" fmla="*/ 0 h 6858000"/>
              <a:gd name="connsiteX22" fmla="*/ 3630227 w 9123612"/>
              <a:gd name="connsiteY22" fmla="*/ 3346450 h 6858000"/>
              <a:gd name="connsiteX23" fmla="*/ 2140517 w 9123612"/>
              <a:gd name="connsiteY23" fmla="*/ 3346450 h 6858000"/>
              <a:gd name="connsiteX24" fmla="*/ 3580697 w 9123612"/>
              <a:gd name="connsiteY24" fmla="*/ 0 h 6858000"/>
              <a:gd name="connsiteX25" fmla="*/ 154237 w 9123612"/>
              <a:gd name="connsiteY25" fmla="*/ 0 h 6858000"/>
              <a:gd name="connsiteX26" fmla="*/ 3349557 w 9123612"/>
              <a:gd name="connsiteY26" fmla="*/ 0 h 6858000"/>
              <a:gd name="connsiteX27" fmla="*/ 398077 w 9123612"/>
              <a:gd name="connsiteY27" fmla="*/ 6858000 h 6858000"/>
              <a:gd name="connsiteX28" fmla="*/ 0 w 9123612"/>
              <a:gd name="connsiteY28" fmla="*/ 6858000 h 6858000"/>
              <a:gd name="connsiteX29" fmla="*/ 154237 w 9123612"/>
              <a:gd name="connsiteY29" fmla="*/ 0 h 6858000"/>
              <a:gd name="connsiteX0" fmla="*/ 6636589 w 9155634"/>
              <a:gd name="connsiteY0" fmla="*/ 3511550 h 6858000"/>
              <a:gd name="connsiteX1" fmla="*/ 9155634 w 9155634"/>
              <a:gd name="connsiteY1" fmla="*/ 3511550 h 6858000"/>
              <a:gd name="connsiteX2" fmla="*/ 9155634 w 9155634"/>
              <a:gd name="connsiteY2" fmla="*/ 6858000 h 6858000"/>
              <a:gd name="connsiteX3" fmla="*/ 5196409 w 9155634"/>
              <a:gd name="connsiteY3" fmla="*/ 6858000 h 6858000"/>
              <a:gd name="connsiteX4" fmla="*/ 6636589 w 9155634"/>
              <a:gd name="connsiteY4" fmla="*/ 3511550 h 6858000"/>
              <a:gd name="connsiteX5" fmla="*/ 2101419 w 9155634"/>
              <a:gd name="connsiteY5" fmla="*/ 3511550 h 6858000"/>
              <a:gd name="connsiteX6" fmla="*/ 3591129 w 9155634"/>
              <a:gd name="connsiteY6" fmla="*/ 3511550 h 6858000"/>
              <a:gd name="connsiteX7" fmla="*/ 2150949 w 9155634"/>
              <a:gd name="connsiteY7" fmla="*/ 6858000 h 6858000"/>
              <a:gd name="connsiteX8" fmla="*/ 661239 w 9155634"/>
              <a:gd name="connsiteY8" fmla="*/ 6858000 h 6858000"/>
              <a:gd name="connsiteX9" fmla="*/ 2101419 w 9155634"/>
              <a:gd name="connsiteY9" fmla="*/ 3511550 h 6858000"/>
              <a:gd name="connsiteX10" fmla="*/ 8147889 w 9155634"/>
              <a:gd name="connsiteY10" fmla="*/ 0 h 6858000"/>
              <a:gd name="connsiteX11" fmla="*/ 9155634 w 9155634"/>
              <a:gd name="connsiteY11" fmla="*/ 0 h 6858000"/>
              <a:gd name="connsiteX12" fmla="*/ 9155634 w 9155634"/>
              <a:gd name="connsiteY12" fmla="*/ 3346450 h 6858000"/>
              <a:gd name="connsiteX13" fmla="*/ 6707709 w 9155634"/>
              <a:gd name="connsiteY13" fmla="*/ 3346450 h 6858000"/>
              <a:gd name="connsiteX14" fmla="*/ 8147889 w 9155634"/>
              <a:gd name="connsiteY14" fmla="*/ 0 h 6858000"/>
              <a:gd name="connsiteX15" fmla="*/ 5350079 w 9155634"/>
              <a:gd name="connsiteY15" fmla="*/ 0 h 6858000"/>
              <a:gd name="connsiteX16" fmla="*/ 7912939 w 9155634"/>
              <a:gd name="connsiteY16" fmla="*/ 0 h 6858000"/>
              <a:gd name="connsiteX17" fmla="*/ 4961459 w 9155634"/>
              <a:gd name="connsiteY17" fmla="*/ 6858000 h 6858000"/>
              <a:gd name="connsiteX18" fmla="*/ 2399869 w 9155634"/>
              <a:gd name="connsiteY18" fmla="*/ 6858000 h 6858000"/>
              <a:gd name="connsiteX19" fmla="*/ 5350079 w 9155634"/>
              <a:gd name="connsiteY19" fmla="*/ 0 h 6858000"/>
              <a:gd name="connsiteX20" fmla="*/ 3612719 w 9155634"/>
              <a:gd name="connsiteY20" fmla="*/ 0 h 6858000"/>
              <a:gd name="connsiteX21" fmla="*/ 5102429 w 9155634"/>
              <a:gd name="connsiteY21" fmla="*/ 0 h 6858000"/>
              <a:gd name="connsiteX22" fmla="*/ 3662249 w 9155634"/>
              <a:gd name="connsiteY22" fmla="*/ 3346450 h 6858000"/>
              <a:gd name="connsiteX23" fmla="*/ 2172539 w 9155634"/>
              <a:gd name="connsiteY23" fmla="*/ 3346450 h 6858000"/>
              <a:gd name="connsiteX24" fmla="*/ 3612719 w 9155634"/>
              <a:gd name="connsiteY24" fmla="*/ 0 h 6858000"/>
              <a:gd name="connsiteX25" fmla="*/ 186259 w 9155634"/>
              <a:gd name="connsiteY25" fmla="*/ 0 h 6858000"/>
              <a:gd name="connsiteX26" fmla="*/ 3381579 w 9155634"/>
              <a:gd name="connsiteY26" fmla="*/ 0 h 6858000"/>
              <a:gd name="connsiteX27" fmla="*/ 430099 w 9155634"/>
              <a:gd name="connsiteY27" fmla="*/ 6858000 h 6858000"/>
              <a:gd name="connsiteX28" fmla="*/ 0 w 9155634"/>
              <a:gd name="connsiteY28" fmla="*/ 6858000 h 6858000"/>
              <a:gd name="connsiteX29" fmla="*/ 186259 w 9155634"/>
              <a:gd name="connsiteY29" fmla="*/ 0 h 6858000"/>
              <a:gd name="connsiteX0" fmla="*/ 6636589 w 9155634"/>
              <a:gd name="connsiteY0" fmla="*/ 3511550 h 6858000"/>
              <a:gd name="connsiteX1" fmla="*/ 9155634 w 9155634"/>
              <a:gd name="connsiteY1" fmla="*/ 3511550 h 6858000"/>
              <a:gd name="connsiteX2" fmla="*/ 9155634 w 9155634"/>
              <a:gd name="connsiteY2" fmla="*/ 6858000 h 6858000"/>
              <a:gd name="connsiteX3" fmla="*/ 5196409 w 9155634"/>
              <a:gd name="connsiteY3" fmla="*/ 6858000 h 6858000"/>
              <a:gd name="connsiteX4" fmla="*/ 6636589 w 9155634"/>
              <a:gd name="connsiteY4" fmla="*/ 3511550 h 6858000"/>
              <a:gd name="connsiteX5" fmla="*/ 2101419 w 9155634"/>
              <a:gd name="connsiteY5" fmla="*/ 3511550 h 6858000"/>
              <a:gd name="connsiteX6" fmla="*/ 3591129 w 9155634"/>
              <a:gd name="connsiteY6" fmla="*/ 3511550 h 6858000"/>
              <a:gd name="connsiteX7" fmla="*/ 2150949 w 9155634"/>
              <a:gd name="connsiteY7" fmla="*/ 6858000 h 6858000"/>
              <a:gd name="connsiteX8" fmla="*/ 661239 w 9155634"/>
              <a:gd name="connsiteY8" fmla="*/ 6858000 h 6858000"/>
              <a:gd name="connsiteX9" fmla="*/ 2101419 w 9155634"/>
              <a:gd name="connsiteY9" fmla="*/ 3511550 h 6858000"/>
              <a:gd name="connsiteX10" fmla="*/ 8147889 w 9155634"/>
              <a:gd name="connsiteY10" fmla="*/ 0 h 6858000"/>
              <a:gd name="connsiteX11" fmla="*/ 9155634 w 9155634"/>
              <a:gd name="connsiteY11" fmla="*/ 0 h 6858000"/>
              <a:gd name="connsiteX12" fmla="*/ 9155634 w 9155634"/>
              <a:gd name="connsiteY12" fmla="*/ 3346450 h 6858000"/>
              <a:gd name="connsiteX13" fmla="*/ 6707709 w 9155634"/>
              <a:gd name="connsiteY13" fmla="*/ 3346450 h 6858000"/>
              <a:gd name="connsiteX14" fmla="*/ 8147889 w 9155634"/>
              <a:gd name="connsiteY14" fmla="*/ 0 h 6858000"/>
              <a:gd name="connsiteX15" fmla="*/ 5350079 w 9155634"/>
              <a:gd name="connsiteY15" fmla="*/ 0 h 6858000"/>
              <a:gd name="connsiteX16" fmla="*/ 7912939 w 9155634"/>
              <a:gd name="connsiteY16" fmla="*/ 0 h 6858000"/>
              <a:gd name="connsiteX17" fmla="*/ 4961459 w 9155634"/>
              <a:gd name="connsiteY17" fmla="*/ 6858000 h 6858000"/>
              <a:gd name="connsiteX18" fmla="*/ 2399869 w 9155634"/>
              <a:gd name="connsiteY18" fmla="*/ 6858000 h 6858000"/>
              <a:gd name="connsiteX19" fmla="*/ 5350079 w 9155634"/>
              <a:gd name="connsiteY19" fmla="*/ 0 h 6858000"/>
              <a:gd name="connsiteX20" fmla="*/ 3612719 w 9155634"/>
              <a:gd name="connsiteY20" fmla="*/ 0 h 6858000"/>
              <a:gd name="connsiteX21" fmla="*/ 5102429 w 9155634"/>
              <a:gd name="connsiteY21" fmla="*/ 0 h 6858000"/>
              <a:gd name="connsiteX22" fmla="*/ 3662249 w 9155634"/>
              <a:gd name="connsiteY22" fmla="*/ 3346450 h 6858000"/>
              <a:gd name="connsiteX23" fmla="*/ 2172539 w 9155634"/>
              <a:gd name="connsiteY23" fmla="*/ 3346450 h 6858000"/>
              <a:gd name="connsiteX24" fmla="*/ 3612719 w 9155634"/>
              <a:gd name="connsiteY24" fmla="*/ 0 h 6858000"/>
              <a:gd name="connsiteX25" fmla="*/ 2054197 w 9155634"/>
              <a:gd name="connsiteY25" fmla="*/ 3558 h 6858000"/>
              <a:gd name="connsiteX26" fmla="*/ 3381579 w 9155634"/>
              <a:gd name="connsiteY26" fmla="*/ 0 h 6858000"/>
              <a:gd name="connsiteX27" fmla="*/ 430099 w 9155634"/>
              <a:gd name="connsiteY27" fmla="*/ 6858000 h 6858000"/>
              <a:gd name="connsiteX28" fmla="*/ 0 w 9155634"/>
              <a:gd name="connsiteY28" fmla="*/ 6858000 h 6858000"/>
              <a:gd name="connsiteX29" fmla="*/ 2054197 w 9155634"/>
              <a:gd name="connsiteY29" fmla="*/ 3558 h 6858000"/>
              <a:gd name="connsiteX0" fmla="*/ 6636589 w 9155634"/>
              <a:gd name="connsiteY0" fmla="*/ 3511550 h 6858000"/>
              <a:gd name="connsiteX1" fmla="*/ 9155634 w 9155634"/>
              <a:gd name="connsiteY1" fmla="*/ 3511550 h 6858000"/>
              <a:gd name="connsiteX2" fmla="*/ 9155634 w 9155634"/>
              <a:gd name="connsiteY2" fmla="*/ 6858000 h 6858000"/>
              <a:gd name="connsiteX3" fmla="*/ 5196409 w 9155634"/>
              <a:gd name="connsiteY3" fmla="*/ 6858000 h 6858000"/>
              <a:gd name="connsiteX4" fmla="*/ 6636589 w 9155634"/>
              <a:gd name="connsiteY4" fmla="*/ 3511550 h 6858000"/>
              <a:gd name="connsiteX5" fmla="*/ 2101419 w 9155634"/>
              <a:gd name="connsiteY5" fmla="*/ 3511550 h 6858000"/>
              <a:gd name="connsiteX6" fmla="*/ 3591129 w 9155634"/>
              <a:gd name="connsiteY6" fmla="*/ 3511550 h 6858000"/>
              <a:gd name="connsiteX7" fmla="*/ 2150949 w 9155634"/>
              <a:gd name="connsiteY7" fmla="*/ 6858000 h 6858000"/>
              <a:gd name="connsiteX8" fmla="*/ 661239 w 9155634"/>
              <a:gd name="connsiteY8" fmla="*/ 6858000 h 6858000"/>
              <a:gd name="connsiteX9" fmla="*/ 2101419 w 9155634"/>
              <a:gd name="connsiteY9" fmla="*/ 3511550 h 6858000"/>
              <a:gd name="connsiteX10" fmla="*/ 8147889 w 9155634"/>
              <a:gd name="connsiteY10" fmla="*/ 0 h 6858000"/>
              <a:gd name="connsiteX11" fmla="*/ 9155634 w 9155634"/>
              <a:gd name="connsiteY11" fmla="*/ 0 h 6858000"/>
              <a:gd name="connsiteX12" fmla="*/ 9155634 w 9155634"/>
              <a:gd name="connsiteY12" fmla="*/ 3346450 h 6858000"/>
              <a:gd name="connsiteX13" fmla="*/ 6707709 w 9155634"/>
              <a:gd name="connsiteY13" fmla="*/ 3346450 h 6858000"/>
              <a:gd name="connsiteX14" fmla="*/ 8147889 w 9155634"/>
              <a:gd name="connsiteY14" fmla="*/ 0 h 6858000"/>
              <a:gd name="connsiteX15" fmla="*/ 5350079 w 9155634"/>
              <a:gd name="connsiteY15" fmla="*/ 0 h 6858000"/>
              <a:gd name="connsiteX16" fmla="*/ 7912939 w 9155634"/>
              <a:gd name="connsiteY16" fmla="*/ 0 h 6858000"/>
              <a:gd name="connsiteX17" fmla="*/ 4961459 w 9155634"/>
              <a:gd name="connsiteY17" fmla="*/ 6858000 h 6858000"/>
              <a:gd name="connsiteX18" fmla="*/ 2399869 w 9155634"/>
              <a:gd name="connsiteY18" fmla="*/ 6858000 h 6858000"/>
              <a:gd name="connsiteX19" fmla="*/ 5350079 w 9155634"/>
              <a:gd name="connsiteY19" fmla="*/ 0 h 6858000"/>
              <a:gd name="connsiteX20" fmla="*/ 3612719 w 9155634"/>
              <a:gd name="connsiteY20" fmla="*/ 0 h 6858000"/>
              <a:gd name="connsiteX21" fmla="*/ 5102429 w 9155634"/>
              <a:gd name="connsiteY21" fmla="*/ 0 h 6858000"/>
              <a:gd name="connsiteX22" fmla="*/ 3662249 w 9155634"/>
              <a:gd name="connsiteY22" fmla="*/ 3346450 h 6858000"/>
              <a:gd name="connsiteX23" fmla="*/ 2172539 w 9155634"/>
              <a:gd name="connsiteY23" fmla="*/ 3346450 h 6858000"/>
              <a:gd name="connsiteX24" fmla="*/ 3612719 w 9155634"/>
              <a:gd name="connsiteY24" fmla="*/ 0 h 6858000"/>
              <a:gd name="connsiteX25" fmla="*/ 2954365 w 9155634"/>
              <a:gd name="connsiteY25" fmla="*/ 3558 h 6858000"/>
              <a:gd name="connsiteX26" fmla="*/ 3381579 w 9155634"/>
              <a:gd name="connsiteY26" fmla="*/ 0 h 6858000"/>
              <a:gd name="connsiteX27" fmla="*/ 430099 w 9155634"/>
              <a:gd name="connsiteY27" fmla="*/ 6858000 h 6858000"/>
              <a:gd name="connsiteX28" fmla="*/ 0 w 9155634"/>
              <a:gd name="connsiteY28" fmla="*/ 6858000 h 6858000"/>
              <a:gd name="connsiteX29" fmla="*/ 2954365 w 9155634"/>
              <a:gd name="connsiteY29" fmla="*/ 3558 h 6858000"/>
              <a:gd name="connsiteX0" fmla="*/ 6636589 w 9155634"/>
              <a:gd name="connsiteY0" fmla="*/ 3511550 h 6858000"/>
              <a:gd name="connsiteX1" fmla="*/ 9155634 w 9155634"/>
              <a:gd name="connsiteY1" fmla="*/ 3511550 h 6858000"/>
              <a:gd name="connsiteX2" fmla="*/ 9155634 w 9155634"/>
              <a:gd name="connsiteY2" fmla="*/ 6858000 h 6858000"/>
              <a:gd name="connsiteX3" fmla="*/ 5196409 w 9155634"/>
              <a:gd name="connsiteY3" fmla="*/ 6858000 h 6858000"/>
              <a:gd name="connsiteX4" fmla="*/ 6636589 w 9155634"/>
              <a:gd name="connsiteY4" fmla="*/ 3511550 h 6858000"/>
              <a:gd name="connsiteX5" fmla="*/ 2101419 w 9155634"/>
              <a:gd name="connsiteY5" fmla="*/ 3511550 h 6858000"/>
              <a:gd name="connsiteX6" fmla="*/ 3591129 w 9155634"/>
              <a:gd name="connsiteY6" fmla="*/ 3511550 h 6858000"/>
              <a:gd name="connsiteX7" fmla="*/ 2150949 w 9155634"/>
              <a:gd name="connsiteY7" fmla="*/ 6858000 h 6858000"/>
              <a:gd name="connsiteX8" fmla="*/ 661239 w 9155634"/>
              <a:gd name="connsiteY8" fmla="*/ 6858000 h 6858000"/>
              <a:gd name="connsiteX9" fmla="*/ 2101419 w 9155634"/>
              <a:gd name="connsiteY9" fmla="*/ 3511550 h 6858000"/>
              <a:gd name="connsiteX10" fmla="*/ 8147889 w 9155634"/>
              <a:gd name="connsiteY10" fmla="*/ 0 h 6858000"/>
              <a:gd name="connsiteX11" fmla="*/ 9155634 w 9155634"/>
              <a:gd name="connsiteY11" fmla="*/ 0 h 6858000"/>
              <a:gd name="connsiteX12" fmla="*/ 9155634 w 9155634"/>
              <a:gd name="connsiteY12" fmla="*/ 3346450 h 6858000"/>
              <a:gd name="connsiteX13" fmla="*/ 6707709 w 9155634"/>
              <a:gd name="connsiteY13" fmla="*/ 3346450 h 6858000"/>
              <a:gd name="connsiteX14" fmla="*/ 8147889 w 9155634"/>
              <a:gd name="connsiteY14" fmla="*/ 0 h 6858000"/>
              <a:gd name="connsiteX15" fmla="*/ 5350079 w 9155634"/>
              <a:gd name="connsiteY15" fmla="*/ 0 h 6858000"/>
              <a:gd name="connsiteX16" fmla="*/ 7912939 w 9155634"/>
              <a:gd name="connsiteY16" fmla="*/ 0 h 6858000"/>
              <a:gd name="connsiteX17" fmla="*/ 4961459 w 9155634"/>
              <a:gd name="connsiteY17" fmla="*/ 6858000 h 6858000"/>
              <a:gd name="connsiteX18" fmla="*/ 2399869 w 9155634"/>
              <a:gd name="connsiteY18" fmla="*/ 6858000 h 6858000"/>
              <a:gd name="connsiteX19" fmla="*/ 5350079 w 9155634"/>
              <a:gd name="connsiteY19" fmla="*/ 0 h 6858000"/>
              <a:gd name="connsiteX20" fmla="*/ 3612719 w 9155634"/>
              <a:gd name="connsiteY20" fmla="*/ 0 h 6858000"/>
              <a:gd name="connsiteX21" fmla="*/ 5102429 w 9155634"/>
              <a:gd name="connsiteY21" fmla="*/ 0 h 6858000"/>
              <a:gd name="connsiteX22" fmla="*/ 3662249 w 9155634"/>
              <a:gd name="connsiteY22" fmla="*/ 3346450 h 6858000"/>
              <a:gd name="connsiteX23" fmla="*/ 2172539 w 9155634"/>
              <a:gd name="connsiteY23" fmla="*/ 3346450 h 6858000"/>
              <a:gd name="connsiteX24" fmla="*/ 3612719 w 9155634"/>
              <a:gd name="connsiteY24" fmla="*/ 0 h 6858000"/>
              <a:gd name="connsiteX25" fmla="*/ 2954365 w 9155634"/>
              <a:gd name="connsiteY25" fmla="*/ 3558 h 6858000"/>
              <a:gd name="connsiteX26" fmla="*/ 3381579 w 9155634"/>
              <a:gd name="connsiteY26" fmla="*/ 0 h 6858000"/>
              <a:gd name="connsiteX27" fmla="*/ 430099 w 9155634"/>
              <a:gd name="connsiteY27" fmla="*/ 6858000 h 6858000"/>
              <a:gd name="connsiteX28" fmla="*/ 0 w 9155634"/>
              <a:gd name="connsiteY28" fmla="*/ 6858000 h 6858000"/>
              <a:gd name="connsiteX29" fmla="*/ 2954365 w 9155634"/>
              <a:gd name="connsiteY29" fmla="*/ 3558 h 6858000"/>
              <a:gd name="connsiteX0" fmla="*/ 6636589 w 9155634"/>
              <a:gd name="connsiteY0" fmla="*/ 3511550 h 6858000"/>
              <a:gd name="connsiteX1" fmla="*/ 9155634 w 9155634"/>
              <a:gd name="connsiteY1" fmla="*/ 3511550 h 6858000"/>
              <a:gd name="connsiteX2" fmla="*/ 9155634 w 9155634"/>
              <a:gd name="connsiteY2" fmla="*/ 6858000 h 6858000"/>
              <a:gd name="connsiteX3" fmla="*/ 5196409 w 9155634"/>
              <a:gd name="connsiteY3" fmla="*/ 6858000 h 6858000"/>
              <a:gd name="connsiteX4" fmla="*/ 6636589 w 9155634"/>
              <a:gd name="connsiteY4" fmla="*/ 3511550 h 6858000"/>
              <a:gd name="connsiteX5" fmla="*/ 2101419 w 9155634"/>
              <a:gd name="connsiteY5" fmla="*/ 3511550 h 6858000"/>
              <a:gd name="connsiteX6" fmla="*/ 3591129 w 9155634"/>
              <a:gd name="connsiteY6" fmla="*/ 3511550 h 6858000"/>
              <a:gd name="connsiteX7" fmla="*/ 2150949 w 9155634"/>
              <a:gd name="connsiteY7" fmla="*/ 6858000 h 6858000"/>
              <a:gd name="connsiteX8" fmla="*/ 661239 w 9155634"/>
              <a:gd name="connsiteY8" fmla="*/ 6858000 h 6858000"/>
              <a:gd name="connsiteX9" fmla="*/ 2101419 w 9155634"/>
              <a:gd name="connsiteY9" fmla="*/ 3511550 h 6858000"/>
              <a:gd name="connsiteX10" fmla="*/ 8147889 w 9155634"/>
              <a:gd name="connsiteY10" fmla="*/ 0 h 6858000"/>
              <a:gd name="connsiteX11" fmla="*/ 9155634 w 9155634"/>
              <a:gd name="connsiteY11" fmla="*/ 0 h 6858000"/>
              <a:gd name="connsiteX12" fmla="*/ 9155634 w 9155634"/>
              <a:gd name="connsiteY12" fmla="*/ 3346450 h 6858000"/>
              <a:gd name="connsiteX13" fmla="*/ 6707709 w 9155634"/>
              <a:gd name="connsiteY13" fmla="*/ 3346450 h 6858000"/>
              <a:gd name="connsiteX14" fmla="*/ 8147889 w 9155634"/>
              <a:gd name="connsiteY14" fmla="*/ 0 h 6858000"/>
              <a:gd name="connsiteX15" fmla="*/ 5350079 w 9155634"/>
              <a:gd name="connsiteY15" fmla="*/ 0 h 6858000"/>
              <a:gd name="connsiteX16" fmla="*/ 7912939 w 9155634"/>
              <a:gd name="connsiteY16" fmla="*/ 0 h 6858000"/>
              <a:gd name="connsiteX17" fmla="*/ 4961459 w 9155634"/>
              <a:gd name="connsiteY17" fmla="*/ 6858000 h 6858000"/>
              <a:gd name="connsiteX18" fmla="*/ 2399869 w 9155634"/>
              <a:gd name="connsiteY18" fmla="*/ 6858000 h 6858000"/>
              <a:gd name="connsiteX19" fmla="*/ 5350079 w 9155634"/>
              <a:gd name="connsiteY19" fmla="*/ 0 h 6858000"/>
              <a:gd name="connsiteX20" fmla="*/ 3612719 w 9155634"/>
              <a:gd name="connsiteY20" fmla="*/ 0 h 6858000"/>
              <a:gd name="connsiteX21" fmla="*/ 5102429 w 9155634"/>
              <a:gd name="connsiteY21" fmla="*/ 0 h 6858000"/>
              <a:gd name="connsiteX22" fmla="*/ 3662249 w 9155634"/>
              <a:gd name="connsiteY22" fmla="*/ 3346450 h 6858000"/>
              <a:gd name="connsiteX23" fmla="*/ 2172539 w 9155634"/>
              <a:gd name="connsiteY23" fmla="*/ 3346450 h 6858000"/>
              <a:gd name="connsiteX24" fmla="*/ 3612719 w 9155634"/>
              <a:gd name="connsiteY24" fmla="*/ 0 h 6858000"/>
              <a:gd name="connsiteX25" fmla="*/ 2947249 w 9155634"/>
              <a:gd name="connsiteY25" fmla="*/ 0 h 6858000"/>
              <a:gd name="connsiteX26" fmla="*/ 3381579 w 9155634"/>
              <a:gd name="connsiteY26" fmla="*/ 0 h 6858000"/>
              <a:gd name="connsiteX27" fmla="*/ 430099 w 9155634"/>
              <a:gd name="connsiteY27" fmla="*/ 6858000 h 6858000"/>
              <a:gd name="connsiteX28" fmla="*/ 0 w 9155634"/>
              <a:gd name="connsiteY28" fmla="*/ 6858000 h 6858000"/>
              <a:gd name="connsiteX29" fmla="*/ 2947249 w 9155634"/>
              <a:gd name="connsiteY29" fmla="*/ 0 h 6858000"/>
              <a:gd name="connsiteX0" fmla="*/ 6636589 w 9155634"/>
              <a:gd name="connsiteY0" fmla="*/ 3511550 h 6858000"/>
              <a:gd name="connsiteX1" fmla="*/ 9155634 w 9155634"/>
              <a:gd name="connsiteY1" fmla="*/ 3511550 h 6858000"/>
              <a:gd name="connsiteX2" fmla="*/ 9155634 w 9155634"/>
              <a:gd name="connsiteY2" fmla="*/ 6858000 h 6858000"/>
              <a:gd name="connsiteX3" fmla="*/ 5196409 w 9155634"/>
              <a:gd name="connsiteY3" fmla="*/ 6858000 h 6858000"/>
              <a:gd name="connsiteX4" fmla="*/ 6636589 w 9155634"/>
              <a:gd name="connsiteY4" fmla="*/ 3511550 h 6858000"/>
              <a:gd name="connsiteX5" fmla="*/ 2101419 w 9155634"/>
              <a:gd name="connsiteY5" fmla="*/ 3511550 h 6858000"/>
              <a:gd name="connsiteX6" fmla="*/ 3591129 w 9155634"/>
              <a:gd name="connsiteY6" fmla="*/ 3511550 h 6858000"/>
              <a:gd name="connsiteX7" fmla="*/ 2150949 w 9155634"/>
              <a:gd name="connsiteY7" fmla="*/ 6858000 h 6858000"/>
              <a:gd name="connsiteX8" fmla="*/ 661239 w 9155634"/>
              <a:gd name="connsiteY8" fmla="*/ 6858000 h 6858000"/>
              <a:gd name="connsiteX9" fmla="*/ 2101419 w 9155634"/>
              <a:gd name="connsiteY9" fmla="*/ 3511550 h 6858000"/>
              <a:gd name="connsiteX10" fmla="*/ 8147889 w 9155634"/>
              <a:gd name="connsiteY10" fmla="*/ 0 h 6858000"/>
              <a:gd name="connsiteX11" fmla="*/ 9155634 w 9155634"/>
              <a:gd name="connsiteY11" fmla="*/ 0 h 6858000"/>
              <a:gd name="connsiteX12" fmla="*/ 9155634 w 9155634"/>
              <a:gd name="connsiteY12" fmla="*/ 3346450 h 6858000"/>
              <a:gd name="connsiteX13" fmla="*/ 6707709 w 9155634"/>
              <a:gd name="connsiteY13" fmla="*/ 3346450 h 6858000"/>
              <a:gd name="connsiteX14" fmla="*/ 8147889 w 9155634"/>
              <a:gd name="connsiteY14" fmla="*/ 0 h 6858000"/>
              <a:gd name="connsiteX15" fmla="*/ 5350079 w 9155634"/>
              <a:gd name="connsiteY15" fmla="*/ 0 h 6858000"/>
              <a:gd name="connsiteX16" fmla="*/ 7912939 w 9155634"/>
              <a:gd name="connsiteY16" fmla="*/ 0 h 6858000"/>
              <a:gd name="connsiteX17" fmla="*/ 4961459 w 9155634"/>
              <a:gd name="connsiteY17" fmla="*/ 6858000 h 6858000"/>
              <a:gd name="connsiteX18" fmla="*/ 2399869 w 9155634"/>
              <a:gd name="connsiteY18" fmla="*/ 6858000 h 6858000"/>
              <a:gd name="connsiteX19" fmla="*/ 5350079 w 9155634"/>
              <a:gd name="connsiteY19" fmla="*/ 0 h 6858000"/>
              <a:gd name="connsiteX20" fmla="*/ 3612719 w 9155634"/>
              <a:gd name="connsiteY20" fmla="*/ 0 h 6858000"/>
              <a:gd name="connsiteX21" fmla="*/ 5102429 w 9155634"/>
              <a:gd name="connsiteY21" fmla="*/ 0 h 6858000"/>
              <a:gd name="connsiteX22" fmla="*/ 3662249 w 9155634"/>
              <a:gd name="connsiteY22" fmla="*/ 3346450 h 6858000"/>
              <a:gd name="connsiteX23" fmla="*/ 2172539 w 9155634"/>
              <a:gd name="connsiteY23" fmla="*/ 3346450 h 6858000"/>
              <a:gd name="connsiteX24" fmla="*/ 3612719 w 9155634"/>
              <a:gd name="connsiteY24" fmla="*/ 0 h 6858000"/>
              <a:gd name="connsiteX25" fmla="*/ 2947249 w 9155634"/>
              <a:gd name="connsiteY25" fmla="*/ 0 h 6858000"/>
              <a:gd name="connsiteX26" fmla="*/ 3381579 w 9155634"/>
              <a:gd name="connsiteY26" fmla="*/ 0 h 6858000"/>
              <a:gd name="connsiteX27" fmla="*/ 430099 w 9155634"/>
              <a:gd name="connsiteY27" fmla="*/ 6858000 h 6858000"/>
              <a:gd name="connsiteX28" fmla="*/ 0 w 9155634"/>
              <a:gd name="connsiteY28" fmla="*/ 6858000 h 6858000"/>
              <a:gd name="connsiteX29" fmla="*/ 2947249 w 9155634"/>
              <a:gd name="connsiteY29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9155634" h="6858000">
                <a:moveTo>
                  <a:pt x="6636589" y="3511550"/>
                </a:moveTo>
                <a:lnTo>
                  <a:pt x="9155634" y="3511550"/>
                </a:lnTo>
                <a:lnTo>
                  <a:pt x="9155634" y="6858000"/>
                </a:lnTo>
                <a:lnTo>
                  <a:pt x="5196409" y="6858000"/>
                </a:lnTo>
                <a:lnTo>
                  <a:pt x="6636589" y="3511550"/>
                </a:lnTo>
                <a:close/>
                <a:moveTo>
                  <a:pt x="2101419" y="3511550"/>
                </a:moveTo>
                <a:lnTo>
                  <a:pt x="3591129" y="3511550"/>
                </a:lnTo>
                <a:lnTo>
                  <a:pt x="2150949" y="6858000"/>
                </a:lnTo>
                <a:lnTo>
                  <a:pt x="661239" y="6858000"/>
                </a:lnTo>
                <a:lnTo>
                  <a:pt x="2101419" y="3511550"/>
                </a:lnTo>
                <a:close/>
                <a:moveTo>
                  <a:pt x="8147889" y="0"/>
                </a:moveTo>
                <a:lnTo>
                  <a:pt x="9155634" y="0"/>
                </a:lnTo>
                <a:lnTo>
                  <a:pt x="9155634" y="3346450"/>
                </a:lnTo>
                <a:lnTo>
                  <a:pt x="6707709" y="3346450"/>
                </a:lnTo>
                <a:lnTo>
                  <a:pt x="8147889" y="0"/>
                </a:lnTo>
                <a:close/>
                <a:moveTo>
                  <a:pt x="5350079" y="0"/>
                </a:moveTo>
                <a:lnTo>
                  <a:pt x="7912939" y="0"/>
                </a:lnTo>
                <a:lnTo>
                  <a:pt x="4961459" y="6858000"/>
                </a:lnTo>
                <a:lnTo>
                  <a:pt x="2399869" y="6858000"/>
                </a:lnTo>
                <a:lnTo>
                  <a:pt x="5350079" y="0"/>
                </a:lnTo>
                <a:close/>
                <a:moveTo>
                  <a:pt x="3612719" y="0"/>
                </a:moveTo>
                <a:lnTo>
                  <a:pt x="5102429" y="0"/>
                </a:lnTo>
                <a:lnTo>
                  <a:pt x="3662249" y="3346450"/>
                </a:lnTo>
                <a:lnTo>
                  <a:pt x="2172539" y="3346450"/>
                </a:lnTo>
                <a:lnTo>
                  <a:pt x="3612719" y="0"/>
                </a:lnTo>
                <a:close/>
                <a:moveTo>
                  <a:pt x="2947249" y="0"/>
                </a:moveTo>
                <a:lnTo>
                  <a:pt x="3381579" y="0"/>
                </a:lnTo>
                <a:lnTo>
                  <a:pt x="430099" y="6858000"/>
                </a:lnTo>
                <a:lnTo>
                  <a:pt x="0" y="6858000"/>
                </a:lnTo>
                <a:lnTo>
                  <a:pt x="2947249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rtlCol="0" anchor="ctr" anchorCtr="0">
            <a:noAutofit/>
          </a:bodyPr>
          <a:lstStyle>
            <a:lvl1pPr marL="0" indent="0" algn="ctr">
              <a:buNone/>
              <a:defRPr sz="1050"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22" name="Рисунок 19">
            <a:extLst>
              <a:ext uri="{FF2B5EF4-FFF2-40B4-BE49-F238E27FC236}">
                <a16:creationId xmlns="" xmlns:a16="http://schemas.microsoft.com/office/drawing/2014/main" id="{A6B740BD-8499-412C-AE4E-A4AD7F73100E}"/>
              </a:ext>
            </a:extLst>
          </p:cNvPr>
          <p:cNvSpPr/>
          <p:nvPr/>
        </p:nvSpPr>
        <p:spPr>
          <a:xfrm>
            <a:off x="-8139" y="3369468"/>
            <a:ext cx="2791800" cy="144000"/>
          </a:xfrm>
          <a:custGeom>
            <a:avLst/>
            <a:gdLst>
              <a:gd name="connsiteX0" fmla="*/ 7144 w 2800350"/>
              <a:gd name="connsiteY0" fmla="*/ 7144 h 114300"/>
              <a:gd name="connsiteX1" fmla="*/ 7144 w 2800350"/>
              <a:gd name="connsiteY1" fmla="*/ 115729 h 114300"/>
              <a:gd name="connsiteX2" fmla="*/ 2726531 w 2800350"/>
              <a:gd name="connsiteY2" fmla="*/ 115729 h 114300"/>
              <a:gd name="connsiteX3" fmla="*/ 2797969 w 2800350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00350" h="114300">
                <a:moveTo>
                  <a:pt x="7144" y="7144"/>
                </a:moveTo>
                <a:lnTo>
                  <a:pt x="7144" y="115729"/>
                </a:lnTo>
                <a:lnTo>
                  <a:pt x="2726531" y="115729"/>
                </a:lnTo>
                <a:lnTo>
                  <a:pt x="2797969" y="7144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Grande"/>
                <a:ea typeface="+mn-ea"/>
                <a:cs typeface="+mn-cs"/>
              </a:rPr>
              <a:t> </a:t>
            </a:r>
          </a:p>
        </p:txBody>
      </p:sp>
      <p:sp>
        <p:nvSpPr>
          <p:cNvPr id="26" name="Заголовок 1">
            <a:extLst>
              <a:ext uri="{FF2B5EF4-FFF2-40B4-BE49-F238E27FC236}">
                <a16:creationId xmlns="" xmlns:a16="http://schemas.microsoft.com/office/drawing/2014/main" id="{310DFD8C-544F-465B-8315-8B3AA8B957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7516" y="1096345"/>
            <a:ext cx="7883066" cy="2281355"/>
          </a:xfrm>
        </p:spPr>
        <p:txBody>
          <a:bodyPr rtlCol="0">
            <a:noAutofit/>
          </a:bodyPr>
          <a:lstStyle>
            <a:lvl1pPr algn="l">
              <a:defRPr sz="5250" b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ЗАГОЛОВОК</a:t>
            </a:r>
            <a:br>
              <a:rPr lang="ru-RU" noProof="0"/>
            </a:br>
            <a:r>
              <a:rPr lang="ru-RU" noProof="0"/>
              <a:t>ПРЕЗЕНТАЦИИ</a:t>
            </a:r>
          </a:p>
        </p:txBody>
      </p:sp>
      <p:sp>
        <p:nvSpPr>
          <p:cNvPr id="27" name="Текст 14">
            <a:extLst>
              <a:ext uri="{FF2B5EF4-FFF2-40B4-BE49-F238E27FC236}">
                <a16:creationId xmlns="" xmlns:a16="http://schemas.microsoft.com/office/drawing/2014/main" id="{A4843534-A750-4D01-BC62-26CD9AEA6A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7516" y="3773555"/>
            <a:ext cx="7567715" cy="1101897"/>
          </a:xfrm>
        </p:spPr>
        <p:txBody>
          <a:bodyPr rtlCol="0">
            <a:noAutofit/>
          </a:bodyPr>
          <a:lstStyle>
            <a:lvl1pPr marL="0" indent="0" algn="l">
              <a:buNone/>
              <a:defRPr sz="2625" b="0" i="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Ключевая фраза</a:t>
            </a:r>
            <a:br>
              <a:rPr lang="ru-RU" noProof="0"/>
            </a:br>
            <a:r>
              <a:rPr lang="ru-RU" noProof="0"/>
              <a:t>презентации</a:t>
            </a:r>
          </a:p>
        </p:txBody>
      </p:sp>
      <p:sp>
        <p:nvSpPr>
          <p:cNvPr id="29" name="Текст 26">
            <a:extLst>
              <a:ext uri="{FF2B5EF4-FFF2-40B4-BE49-F238E27FC236}">
                <a16:creationId xmlns="" xmlns:a16="http://schemas.microsoft.com/office/drawing/2014/main" id="{F8E7B25A-0A4A-430B-903E-76193E2954A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77516" y="5451785"/>
            <a:ext cx="3275648" cy="324417"/>
          </a:xfrm>
        </p:spPr>
        <p:txBody>
          <a:bodyPr rtlCol="0">
            <a:noAutofit/>
          </a:bodyPr>
          <a:lstStyle>
            <a:lvl1pPr marL="0" indent="0" algn="l" rtl="0">
              <a:buNone/>
              <a:defRPr sz="1650" b="1" i="0">
                <a:solidFill>
                  <a:schemeClr val="bg2"/>
                </a:solidFill>
                <a:latin typeface="+mn-lt"/>
              </a:defRPr>
            </a:lvl1pPr>
            <a:lvl2pPr marL="342900" indent="0">
              <a:buNone/>
              <a:defRPr sz="1350" b="1" i="1"/>
            </a:lvl2pPr>
            <a:lvl3pPr marL="685800" indent="0">
              <a:buNone/>
              <a:defRPr sz="1350" b="1" i="1"/>
            </a:lvl3pPr>
            <a:lvl4pPr marL="1028700" indent="0">
              <a:buNone/>
              <a:defRPr sz="1350" b="1" i="1"/>
            </a:lvl4pPr>
            <a:lvl5pPr marL="1371600" indent="0">
              <a:buNone/>
              <a:defRPr sz="1350" b="1" i="1"/>
            </a:lvl5pPr>
          </a:lstStyle>
          <a:p>
            <a:pPr lvl="0" rtl="0"/>
            <a:r>
              <a:rPr lang="ru-RU" noProof="0"/>
              <a:t>20ГГ</a:t>
            </a:r>
          </a:p>
        </p:txBody>
      </p:sp>
      <p:sp>
        <p:nvSpPr>
          <p:cNvPr id="30" name="Текст 26">
            <a:extLst>
              <a:ext uri="{FF2B5EF4-FFF2-40B4-BE49-F238E27FC236}">
                <a16:creationId xmlns="" xmlns:a16="http://schemas.microsoft.com/office/drawing/2014/main" id="{B88F3A2A-BD60-4F82-8064-8B157AF4DDC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77516" y="5105537"/>
            <a:ext cx="3275648" cy="324417"/>
          </a:xfrm>
        </p:spPr>
        <p:txBody>
          <a:bodyPr rtlCol="0">
            <a:noAutofit/>
          </a:bodyPr>
          <a:lstStyle>
            <a:lvl1pPr marL="0" indent="0" algn="l">
              <a:buNone/>
              <a:defRPr sz="1650" b="0" i="0">
                <a:solidFill>
                  <a:schemeClr val="bg2"/>
                </a:solidFill>
                <a:latin typeface="+mn-lt"/>
              </a:defRPr>
            </a:lvl1pPr>
            <a:lvl2pPr marL="342900" indent="0">
              <a:buNone/>
              <a:defRPr sz="1350" b="1" i="1"/>
            </a:lvl2pPr>
            <a:lvl3pPr marL="685800" indent="0">
              <a:buNone/>
              <a:defRPr sz="1350" b="1" i="1"/>
            </a:lvl3pPr>
            <a:lvl4pPr marL="1028700" indent="0">
              <a:buNone/>
              <a:defRPr sz="1350" b="1" i="1"/>
            </a:lvl4pPr>
            <a:lvl5pPr marL="1371600" indent="0">
              <a:buNone/>
              <a:defRPr sz="1350" b="1" i="1"/>
            </a:lvl5pPr>
          </a:lstStyle>
          <a:p>
            <a:pPr lvl="0" rtl="0"/>
            <a:r>
              <a:rPr lang="ru-RU" noProof="0"/>
              <a:t>Месяц</a:t>
            </a:r>
          </a:p>
        </p:txBody>
      </p:sp>
    </p:spTree>
    <p:extLst>
      <p:ext uri="{BB962C8B-B14F-4D97-AF65-F5344CB8AC3E}">
        <p14:creationId xmlns:p14="http://schemas.microsoft.com/office/powerpoint/2010/main" val="14591184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Рисунок 38">
            <a:extLst>
              <a:ext uri="{FF2B5EF4-FFF2-40B4-BE49-F238E27FC236}">
                <a16:creationId xmlns="" xmlns:a16="http://schemas.microsoft.com/office/drawing/2014/main" id="{61FE90B3-361E-4150-BE53-368ADEA27D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1" y="130966"/>
            <a:ext cx="9144000" cy="6602574"/>
          </a:xfrm>
          <a:custGeom>
            <a:avLst/>
            <a:gdLst>
              <a:gd name="connsiteX0" fmla="*/ 5864259 w 12192000"/>
              <a:gd name="connsiteY0" fmla="*/ 2895444 h 6602574"/>
              <a:gd name="connsiteX1" fmla="*/ 5864259 w 12192000"/>
              <a:gd name="connsiteY1" fmla="*/ 5383374 h 6602574"/>
              <a:gd name="connsiteX2" fmla="*/ 0 w 12192000"/>
              <a:gd name="connsiteY2" fmla="*/ 6602574 h 6602574"/>
              <a:gd name="connsiteX3" fmla="*/ 0 w 12192000"/>
              <a:gd name="connsiteY3" fmla="*/ 4114644 h 6602574"/>
              <a:gd name="connsiteX4" fmla="*/ 12192000 w 12192000"/>
              <a:gd name="connsiteY4" fmla="*/ 2726690 h 6602574"/>
              <a:gd name="connsiteX5" fmla="*/ 12192000 w 12192000"/>
              <a:gd name="connsiteY5" fmla="*/ 5214620 h 6602574"/>
              <a:gd name="connsiteX6" fmla="*/ 6104805 w 12192000"/>
              <a:gd name="connsiteY6" fmla="*/ 6470494 h 6602574"/>
              <a:gd name="connsiteX7" fmla="*/ 6104805 w 12192000"/>
              <a:gd name="connsiteY7" fmla="*/ 3982564 h 6602574"/>
              <a:gd name="connsiteX8" fmla="*/ 12192000 w 12192000"/>
              <a:gd name="connsiteY8" fmla="*/ 0 h 6602574"/>
              <a:gd name="connsiteX9" fmla="*/ 12192000 w 12192000"/>
              <a:gd name="connsiteY9" fmla="*/ 2487923 h 6602574"/>
              <a:gd name="connsiteX10" fmla="*/ 6104805 w 12192000"/>
              <a:gd name="connsiteY10" fmla="*/ 3742534 h 6602574"/>
              <a:gd name="connsiteX11" fmla="*/ 6104805 w 12192000"/>
              <a:gd name="connsiteY11" fmla="*/ 1255874 h 6602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602574">
                <a:moveTo>
                  <a:pt x="5864259" y="2895444"/>
                </a:moveTo>
                <a:lnTo>
                  <a:pt x="5864259" y="5383374"/>
                </a:lnTo>
                <a:lnTo>
                  <a:pt x="0" y="6602574"/>
                </a:lnTo>
                <a:lnTo>
                  <a:pt x="0" y="4114644"/>
                </a:lnTo>
                <a:close/>
                <a:moveTo>
                  <a:pt x="12192000" y="2726690"/>
                </a:moveTo>
                <a:lnTo>
                  <a:pt x="12192000" y="5214620"/>
                </a:lnTo>
                <a:lnTo>
                  <a:pt x="6104805" y="6470494"/>
                </a:lnTo>
                <a:lnTo>
                  <a:pt x="6104805" y="3982564"/>
                </a:lnTo>
                <a:close/>
                <a:moveTo>
                  <a:pt x="12192000" y="0"/>
                </a:moveTo>
                <a:lnTo>
                  <a:pt x="12192000" y="2487923"/>
                </a:lnTo>
                <a:lnTo>
                  <a:pt x="6104805" y="3742534"/>
                </a:lnTo>
                <a:lnTo>
                  <a:pt x="6104805" y="1255874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rtlCol="0" anchor="ctr" anchorCtr="0">
            <a:noAutofit/>
          </a:bodyPr>
          <a:lstStyle>
            <a:lvl1pPr marL="0" indent="0" algn="ctr">
              <a:buNone/>
              <a:defRPr sz="1050"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F097552-E3A8-41F6-B00B-4A39A247AA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2931" y="1033272"/>
            <a:ext cx="3792062" cy="782638"/>
          </a:xfrm>
        </p:spPr>
        <p:txBody>
          <a:bodyPr rtlCol="0">
            <a:normAutofit/>
          </a:bodyPr>
          <a:lstStyle>
            <a:lvl1pPr algn="l">
              <a:defRPr sz="3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СЛАЙД-РАЗДЕЛИТЕЛЬ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defTabSz="685800"/>
            <a:fld id="{D495E168-DA5E-4888-8D8A-92B118324C14}" type="slidenum">
              <a:rPr lang="ru-RU" smtClean="0">
                <a:solidFill>
                  <a:srgbClr val="FFCD00"/>
                </a:solidFill>
              </a:rPr>
              <a:pPr defTabSz="685800"/>
              <a:t>‹#›</a:t>
            </a:fld>
            <a:endParaRPr lang="ru-RU">
              <a:solidFill>
                <a:srgbClr val="FFCD00"/>
              </a:solidFill>
            </a:endParaRPr>
          </a:p>
        </p:txBody>
      </p:sp>
      <p:sp>
        <p:nvSpPr>
          <p:cNvPr id="15" name="Рисунок 4">
            <a:extLst>
              <a:ext uri="{FF2B5EF4-FFF2-40B4-BE49-F238E27FC236}">
                <a16:creationId xmlns="" xmlns:a16="http://schemas.microsoft.com/office/drawing/2014/main" id="{2095D1D4-8CA3-4CA3-825D-088EDB51A8AE}"/>
              </a:ext>
            </a:extLst>
          </p:cNvPr>
          <p:cNvSpPr/>
          <p:nvPr/>
        </p:nvSpPr>
        <p:spPr>
          <a:xfrm>
            <a:off x="8469473" y="6103003"/>
            <a:ext cx="6831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Grande"/>
              <a:ea typeface="+mn-ea"/>
              <a:cs typeface="+mn-cs"/>
            </a:endParaRPr>
          </a:p>
        </p:txBody>
      </p:sp>
      <p:sp>
        <p:nvSpPr>
          <p:cNvPr id="17" name="Рисунок 15">
            <a:extLst>
              <a:ext uri="{FF2B5EF4-FFF2-40B4-BE49-F238E27FC236}">
                <a16:creationId xmlns="" xmlns:a16="http://schemas.microsoft.com/office/drawing/2014/main" id="{2DB5E70B-ECC9-4800-9DC0-5897EF3F16AB}"/>
              </a:ext>
            </a:extLst>
          </p:cNvPr>
          <p:cNvSpPr/>
          <p:nvPr/>
        </p:nvSpPr>
        <p:spPr>
          <a:xfrm>
            <a:off x="-8381" y="1947672"/>
            <a:ext cx="39555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Grande"/>
              <a:ea typeface="+mn-ea"/>
              <a:cs typeface="+mn-cs"/>
            </a:endParaRPr>
          </a:p>
        </p:txBody>
      </p:sp>
      <p:sp>
        <p:nvSpPr>
          <p:cNvPr id="11" name="Текст 17">
            <a:extLst>
              <a:ext uri="{FF2B5EF4-FFF2-40B4-BE49-F238E27FC236}">
                <a16:creationId xmlns="" xmlns:a16="http://schemas.microsoft.com/office/drawing/2014/main" id="{18AF4189-33DF-9B46-9624-C722FCE07DB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0524" y="2225393"/>
            <a:ext cx="3316392" cy="74904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650">
                <a:solidFill>
                  <a:schemeClr val="tx2"/>
                </a:solidFill>
              </a:defRPr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058906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азвание и содержимое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Рисунок 24">
            <a:extLst>
              <a:ext uri="{FF2B5EF4-FFF2-40B4-BE49-F238E27FC236}">
                <a16:creationId xmlns="" xmlns:a16="http://schemas.microsoft.com/office/drawing/2014/main" id="{9D8367A5-C050-47FB-A1BD-54CD13DE3A0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139804" y="0"/>
            <a:ext cx="4577716" cy="6858000"/>
          </a:xfrm>
          <a:custGeom>
            <a:avLst/>
            <a:gdLst>
              <a:gd name="connsiteX0" fmla="*/ 3914141 w 6103621"/>
              <a:gd name="connsiteY0" fmla="*/ 914400 h 6858000"/>
              <a:gd name="connsiteX1" fmla="*/ 6103621 w 6103621"/>
              <a:gd name="connsiteY1" fmla="*/ 914400 h 6858000"/>
              <a:gd name="connsiteX2" fmla="*/ 4339591 w 6103621"/>
              <a:gd name="connsiteY2" fmla="*/ 6858000 h 6858000"/>
              <a:gd name="connsiteX3" fmla="*/ 2150112 w 6103621"/>
              <a:gd name="connsiteY3" fmla="*/ 6858000 h 6858000"/>
              <a:gd name="connsiteX4" fmla="*/ 1769111 w 6103621"/>
              <a:gd name="connsiteY4" fmla="*/ 0 h 6858000"/>
              <a:gd name="connsiteX5" fmla="*/ 3958591 w 6103621"/>
              <a:gd name="connsiteY5" fmla="*/ 0 h 6858000"/>
              <a:gd name="connsiteX6" fmla="*/ 2189480 w 6103621"/>
              <a:gd name="connsiteY6" fmla="*/ 5943601 h 6858000"/>
              <a:gd name="connsiteX7" fmla="*/ 0 w 6103621"/>
              <a:gd name="connsiteY7" fmla="*/ 594360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03621" h="6858000">
                <a:moveTo>
                  <a:pt x="3914141" y="914400"/>
                </a:moveTo>
                <a:lnTo>
                  <a:pt x="6103621" y="914400"/>
                </a:lnTo>
                <a:lnTo>
                  <a:pt x="4339591" y="6858000"/>
                </a:lnTo>
                <a:lnTo>
                  <a:pt x="2150112" y="6858000"/>
                </a:lnTo>
                <a:close/>
                <a:moveTo>
                  <a:pt x="1769111" y="0"/>
                </a:moveTo>
                <a:lnTo>
                  <a:pt x="3958591" y="0"/>
                </a:lnTo>
                <a:lnTo>
                  <a:pt x="2189480" y="5943601"/>
                </a:lnTo>
                <a:lnTo>
                  <a:pt x="0" y="5943601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rtlCol="0" anchor="ctr" anchorCtr="0">
            <a:noAutofit/>
          </a:bodyPr>
          <a:lstStyle>
            <a:lvl1pPr marL="0" indent="0" algn="ctr">
              <a:buNone/>
              <a:defRPr sz="1050"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defTabSz="685800"/>
            <a:fld id="{D495E168-DA5E-4888-8D8A-92B118324C14}" type="slidenum">
              <a:rPr lang="ru-RU" smtClean="0">
                <a:solidFill>
                  <a:srgbClr val="FFCD00"/>
                </a:solidFill>
              </a:rPr>
              <a:pPr defTabSz="685800"/>
              <a:t>‹#›</a:t>
            </a:fld>
            <a:endParaRPr lang="ru-RU">
              <a:solidFill>
                <a:srgbClr val="FFCD00"/>
              </a:solidFill>
            </a:endParaRPr>
          </a:p>
        </p:txBody>
      </p:sp>
      <p:sp>
        <p:nvSpPr>
          <p:cNvPr id="14" name="Текст 14">
            <a:extLst>
              <a:ext uri="{FF2B5EF4-FFF2-40B4-BE49-F238E27FC236}">
                <a16:creationId xmlns="" xmlns:a16="http://schemas.microsoft.com/office/drawing/2014/main" id="{302F0820-F94A-40EF-B3BE-26CD0CB5517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524" y="3074530"/>
            <a:ext cx="3316392" cy="2588637"/>
          </a:xfrm>
        </p:spPr>
        <p:txBody>
          <a:bodyPr lIns="0" rtlCol="0">
            <a:normAutofit/>
          </a:bodyPr>
          <a:lstStyle>
            <a:lvl1pPr marL="135000" indent="-135000">
              <a:spcBef>
                <a:spcPts val="45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050" b="0" i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1" name="Заголовок 1">
            <a:extLst>
              <a:ext uri="{FF2B5EF4-FFF2-40B4-BE49-F238E27FC236}">
                <a16:creationId xmlns="" xmlns:a16="http://schemas.microsoft.com/office/drawing/2014/main" id="{33528AEE-54AB-4366-9576-BBA1CE5F3A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0525" y="1032746"/>
            <a:ext cx="3792062" cy="782638"/>
          </a:xfrm>
        </p:spPr>
        <p:txBody>
          <a:bodyPr rtlCol="0">
            <a:normAutofit/>
          </a:bodyPr>
          <a:lstStyle>
            <a:lvl1pPr algn="l">
              <a:defRPr sz="3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РАЗМЕТКА ТЕКСТА 1</a:t>
            </a:r>
          </a:p>
        </p:txBody>
      </p:sp>
      <p:sp>
        <p:nvSpPr>
          <p:cNvPr id="22" name="Текст 17">
            <a:extLst>
              <a:ext uri="{FF2B5EF4-FFF2-40B4-BE49-F238E27FC236}">
                <a16:creationId xmlns="" xmlns:a16="http://schemas.microsoft.com/office/drawing/2014/main" id="{A1867536-E941-4FED-8B68-2609143C2A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0524" y="2225393"/>
            <a:ext cx="3316392" cy="74904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650">
                <a:solidFill>
                  <a:schemeClr val="tx2"/>
                </a:solidFill>
              </a:defRPr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6" name="Рисунок 4">
            <a:extLst>
              <a:ext uri="{FF2B5EF4-FFF2-40B4-BE49-F238E27FC236}">
                <a16:creationId xmlns="" xmlns:a16="http://schemas.microsoft.com/office/drawing/2014/main" id="{7D57D3C0-DF85-4866-AC4B-ED6A0F6963A5}"/>
              </a:ext>
            </a:extLst>
          </p:cNvPr>
          <p:cNvSpPr/>
          <p:nvPr/>
        </p:nvSpPr>
        <p:spPr>
          <a:xfrm>
            <a:off x="8469473" y="6103003"/>
            <a:ext cx="6831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Grande"/>
              <a:ea typeface="+mn-ea"/>
              <a:cs typeface="+mn-cs"/>
            </a:endParaRPr>
          </a:p>
        </p:txBody>
      </p:sp>
      <p:sp>
        <p:nvSpPr>
          <p:cNvPr id="11" name="Рисунок 15">
            <a:extLst>
              <a:ext uri="{FF2B5EF4-FFF2-40B4-BE49-F238E27FC236}">
                <a16:creationId xmlns="" xmlns:a16="http://schemas.microsoft.com/office/drawing/2014/main" id="{FA387E18-8CE1-1648-81B1-6F1A0F183C30}"/>
              </a:ext>
            </a:extLst>
          </p:cNvPr>
          <p:cNvSpPr/>
          <p:nvPr userDrawn="1"/>
        </p:nvSpPr>
        <p:spPr>
          <a:xfrm>
            <a:off x="-8381" y="1947672"/>
            <a:ext cx="39555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Grand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16658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содержимы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Рисунок 21">
            <a:extLst>
              <a:ext uri="{FF2B5EF4-FFF2-40B4-BE49-F238E27FC236}">
                <a16:creationId xmlns="" xmlns:a16="http://schemas.microsoft.com/office/drawing/2014/main" id="{B2044CCF-605D-4D6E-A41D-D6AED53B223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404811"/>
            <a:ext cx="4581654" cy="5485128"/>
          </a:xfrm>
          <a:custGeom>
            <a:avLst/>
            <a:gdLst>
              <a:gd name="connsiteX0" fmla="*/ 0 w 6108872"/>
              <a:gd name="connsiteY0" fmla="*/ 2203471 h 5485128"/>
              <a:gd name="connsiteX1" fmla="*/ 6108872 w 6108872"/>
              <a:gd name="connsiteY1" fmla="*/ 3505695 h 5485128"/>
              <a:gd name="connsiteX2" fmla="*/ 6108872 w 6108872"/>
              <a:gd name="connsiteY2" fmla="*/ 5485128 h 5485128"/>
              <a:gd name="connsiteX3" fmla="*/ 0 w 6108872"/>
              <a:gd name="connsiteY3" fmla="*/ 4182903 h 5485128"/>
              <a:gd name="connsiteX4" fmla="*/ 0 w 6108872"/>
              <a:gd name="connsiteY4" fmla="*/ 0 h 5485128"/>
              <a:gd name="connsiteX5" fmla="*/ 6108872 w 6108872"/>
              <a:gd name="connsiteY5" fmla="*/ 1302225 h 5485128"/>
              <a:gd name="connsiteX6" fmla="*/ 6108872 w 6108872"/>
              <a:gd name="connsiteY6" fmla="*/ 3281657 h 5485128"/>
              <a:gd name="connsiteX7" fmla="*/ 0 w 6108872"/>
              <a:gd name="connsiteY7" fmla="*/ 1979432 h 5485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08872" h="5485128">
                <a:moveTo>
                  <a:pt x="0" y="2203471"/>
                </a:moveTo>
                <a:lnTo>
                  <a:pt x="6108872" y="3505695"/>
                </a:lnTo>
                <a:lnTo>
                  <a:pt x="6108872" y="5485128"/>
                </a:lnTo>
                <a:lnTo>
                  <a:pt x="0" y="4182903"/>
                </a:lnTo>
                <a:close/>
                <a:moveTo>
                  <a:pt x="0" y="0"/>
                </a:moveTo>
                <a:lnTo>
                  <a:pt x="6108872" y="1302225"/>
                </a:lnTo>
                <a:lnTo>
                  <a:pt x="6108872" y="3281657"/>
                </a:lnTo>
                <a:lnTo>
                  <a:pt x="0" y="1979432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rtlCol="0" anchor="ctr" anchorCtr="0">
            <a:noAutofit/>
          </a:bodyPr>
          <a:lstStyle>
            <a:lvl1pPr marL="0" indent="0" algn="ctr">
              <a:buNone/>
              <a:defRPr sz="1050"/>
            </a:lvl1pPr>
          </a:lstStyle>
          <a:p>
            <a:pPr rtl="0"/>
            <a:r>
              <a:rPr lang="ru-RU" noProof="0"/>
              <a:t>Щелкните значок, чтобы добавить изображение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defTabSz="685800"/>
            <a:fld id="{D495E168-DA5E-4888-8D8A-92B118324C14}" type="slidenum">
              <a:rPr lang="ru-RU" smtClean="0">
                <a:solidFill>
                  <a:srgbClr val="FFCD00"/>
                </a:solidFill>
              </a:rPr>
              <a:pPr defTabSz="685800"/>
              <a:t>‹#›</a:t>
            </a:fld>
            <a:endParaRPr lang="ru-RU">
              <a:solidFill>
                <a:srgbClr val="FFCD00"/>
              </a:solidFill>
            </a:endParaRPr>
          </a:p>
        </p:txBody>
      </p:sp>
      <p:sp>
        <p:nvSpPr>
          <p:cNvPr id="16" name="Текст 14">
            <a:extLst>
              <a:ext uri="{FF2B5EF4-FFF2-40B4-BE49-F238E27FC236}">
                <a16:creationId xmlns="" xmlns:a16="http://schemas.microsoft.com/office/drawing/2014/main" id="{E7F180F3-53B1-4A31-82A4-E6F9B5D8D8A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160904" y="3090573"/>
            <a:ext cx="3316393" cy="2588637"/>
          </a:xfrm>
        </p:spPr>
        <p:txBody>
          <a:bodyPr lIns="0" rtlCol="0">
            <a:normAutofit/>
          </a:bodyPr>
          <a:lstStyle>
            <a:lvl1pPr marL="135000" indent="-135000">
              <a:spcBef>
                <a:spcPts val="45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050" b="0" i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7" name="Заголовок 1">
            <a:extLst>
              <a:ext uri="{FF2B5EF4-FFF2-40B4-BE49-F238E27FC236}">
                <a16:creationId xmlns="" xmlns:a16="http://schemas.microsoft.com/office/drawing/2014/main" id="{BD523330-9E96-4C6E-B5A4-6B543D365F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60905" y="1046140"/>
            <a:ext cx="3792062" cy="782638"/>
          </a:xfrm>
        </p:spPr>
        <p:txBody>
          <a:bodyPr rtlCol="0">
            <a:normAutofit/>
          </a:bodyPr>
          <a:lstStyle>
            <a:lvl1pPr algn="l">
              <a:defRPr sz="3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РАЗМЕТКА ТЕКСТА 2</a:t>
            </a:r>
          </a:p>
        </p:txBody>
      </p:sp>
      <p:sp>
        <p:nvSpPr>
          <p:cNvPr id="18" name="Текст 17">
            <a:extLst>
              <a:ext uri="{FF2B5EF4-FFF2-40B4-BE49-F238E27FC236}">
                <a16:creationId xmlns="" xmlns:a16="http://schemas.microsoft.com/office/drawing/2014/main" id="{1A08F6B3-0ADA-4ECF-8D25-7DFE4A3641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60905" y="2241516"/>
            <a:ext cx="3316392" cy="74904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650">
                <a:solidFill>
                  <a:schemeClr val="tx2"/>
                </a:solidFill>
              </a:defRPr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9" name="Рисунок 15">
            <a:extLst>
              <a:ext uri="{FF2B5EF4-FFF2-40B4-BE49-F238E27FC236}">
                <a16:creationId xmlns="" xmlns:a16="http://schemas.microsoft.com/office/drawing/2014/main" id="{5CCECBFE-3C2B-4492-BCDA-1EFEB5E3E092}"/>
              </a:ext>
            </a:extLst>
          </p:cNvPr>
          <p:cNvSpPr/>
          <p:nvPr userDrawn="1"/>
        </p:nvSpPr>
        <p:spPr>
          <a:xfrm flipH="1">
            <a:off x="5235690" y="1947672"/>
            <a:ext cx="39150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Grande"/>
              <a:ea typeface="+mn-ea"/>
              <a:cs typeface="+mn-cs"/>
            </a:endParaRPr>
          </a:p>
        </p:txBody>
      </p:sp>
      <p:sp>
        <p:nvSpPr>
          <p:cNvPr id="20" name="Рисунок 4">
            <a:extLst>
              <a:ext uri="{FF2B5EF4-FFF2-40B4-BE49-F238E27FC236}">
                <a16:creationId xmlns="" xmlns:a16="http://schemas.microsoft.com/office/drawing/2014/main" id="{3441B044-38F8-49ED-845B-5D926C811447}"/>
              </a:ext>
            </a:extLst>
          </p:cNvPr>
          <p:cNvSpPr/>
          <p:nvPr userDrawn="1"/>
        </p:nvSpPr>
        <p:spPr>
          <a:xfrm>
            <a:off x="8469473" y="6103003"/>
            <a:ext cx="6831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Grand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81405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метка для двух раздел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Рисунок 1">
            <a:extLst>
              <a:ext uri="{FF2B5EF4-FFF2-40B4-BE49-F238E27FC236}">
                <a16:creationId xmlns="" xmlns:a16="http://schemas.microsoft.com/office/drawing/2014/main" id="{2C819B96-1084-49C3-82B7-229513AC2269}"/>
              </a:ext>
            </a:extLst>
          </p:cNvPr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6" name="Полилиния: фигура 15">
              <a:extLst>
                <a:ext uri="{FF2B5EF4-FFF2-40B4-BE49-F238E27FC236}">
                  <a16:creationId xmlns="" xmlns:a16="http://schemas.microsoft.com/office/drawing/2014/main" id="{45765A4C-A810-4DB9-9186-CA21666D77CD}"/>
                </a:ext>
              </a:extLst>
            </p:cNvPr>
            <p:cNvSpPr/>
            <p:nvPr/>
          </p:nvSpPr>
          <p:spPr>
            <a:xfrm>
              <a:off x="-12700" y="-12700"/>
              <a:ext cx="12217400" cy="6883400"/>
            </a:xfrm>
            <a:custGeom>
              <a:avLst/>
              <a:gdLst>
                <a:gd name="connsiteX0" fmla="*/ 12700 w 12217400"/>
                <a:gd name="connsiteY0" fmla="*/ 12700 h 6883400"/>
                <a:gd name="connsiteX1" fmla="*/ 12700 w 12217400"/>
                <a:gd name="connsiteY1" fmla="*/ 6870700 h 6883400"/>
                <a:gd name="connsiteX2" fmla="*/ 12205970 w 12217400"/>
                <a:gd name="connsiteY2" fmla="*/ 6870700 h 6883400"/>
                <a:gd name="connsiteX3" fmla="*/ 12205970 w 12217400"/>
                <a:gd name="connsiteY3" fmla="*/ 12700 h 6883400"/>
                <a:gd name="connsiteX4" fmla="*/ 12700 w 12217400"/>
                <a:gd name="connsiteY4" fmla="*/ 12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7400" h="6883400">
                  <a:moveTo>
                    <a:pt x="12700" y="12700"/>
                  </a:moveTo>
                  <a:lnTo>
                    <a:pt x="12700" y="6870700"/>
                  </a:lnTo>
                  <a:lnTo>
                    <a:pt x="12205970" y="6870700"/>
                  </a:lnTo>
                  <a:lnTo>
                    <a:pt x="12205970" y="1270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Grande"/>
                <a:ea typeface="+mn-ea"/>
                <a:cs typeface="+mn-cs"/>
              </a:endParaRPr>
            </a:p>
          </p:txBody>
        </p:sp>
        <p:sp>
          <p:nvSpPr>
            <p:cNvPr id="17" name="Полилиния: Фигура 16">
              <a:extLst>
                <a:ext uri="{FF2B5EF4-FFF2-40B4-BE49-F238E27FC236}">
                  <a16:creationId xmlns="" xmlns:a16="http://schemas.microsoft.com/office/drawing/2014/main" id="{2758CCEA-6327-4FC9-8472-4E74DC77BAD5}"/>
                </a:ext>
              </a:extLst>
            </p:cNvPr>
            <p:cNvSpPr/>
            <p:nvPr/>
          </p:nvSpPr>
          <p:spPr>
            <a:xfrm>
              <a:off x="4178300" y="-12700"/>
              <a:ext cx="7289800" cy="6883400"/>
            </a:xfrm>
            <a:custGeom>
              <a:avLst/>
              <a:gdLst>
                <a:gd name="connsiteX0" fmla="*/ 5063490 w 7289800"/>
                <a:gd name="connsiteY0" fmla="*/ 12700 h 6883400"/>
                <a:gd name="connsiteX1" fmla="*/ 2499360 w 7289800"/>
                <a:gd name="connsiteY1" fmla="*/ 6870700 h 6883400"/>
                <a:gd name="connsiteX2" fmla="*/ 4721860 w 7289800"/>
                <a:gd name="connsiteY2" fmla="*/ 6870700 h 6883400"/>
                <a:gd name="connsiteX3" fmla="*/ 7285990 w 7289800"/>
                <a:gd name="connsiteY3" fmla="*/ 12700 h 6883400"/>
                <a:gd name="connsiteX4" fmla="*/ 5063490 w 7289800"/>
                <a:gd name="connsiteY4" fmla="*/ 12700 h 6883400"/>
                <a:gd name="connsiteX5" fmla="*/ 12700 w 7289800"/>
                <a:gd name="connsiteY5" fmla="*/ 6870700 h 6883400"/>
                <a:gd name="connsiteX6" fmla="*/ 2235200 w 7289800"/>
                <a:gd name="connsiteY6" fmla="*/ 6870700 h 6883400"/>
                <a:gd name="connsiteX7" fmla="*/ 4799331 w 7289800"/>
                <a:gd name="connsiteY7" fmla="*/ 12700 h 6883400"/>
                <a:gd name="connsiteX8" fmla="*/ 2576830 w 7289800"/>
                <a:gd name="connsiteY8" fmla="*/ 12700 h 6883400"/>
                <a:gd name="connsiteX9" fmla="*/ 12700 w 7289800"/>
                <a:gd name="connsiteY9" fmla="*/ 6870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89800" h="6883400">
                  <a:moveTo>
                    <a:pt x="5063490" y="12700"/>
                  </a:moveTo>
                  <a:lnTo>
                    <a:pt x="2499360" y="6870700"/>
                  </a:lnTo>
                  <a:lnTo>
                    <a:pt x="4721860" y="6870700"/>
                  </a:lnTo>
                  <a:lnTo>
                    <a:pt x="7285990" y="12700"/>
                  </a:lnTo>
                  <a:lnTo>
                    <a:pt x="5063490" y="12700"/>
                  </a:lnTo>
                  <a:close/>
                  <a:moveTo>
                    <a:pt x="12700" y="6870700"/>
                  </a:moveTo>
                  <a:lnTo>
                    <a:pt x="2235200" y="6870700"/>
                  </a:lnTo>
                  <a:lnTo>
                    <a:pt x="4799331" y="12700"/>
                  </a:lnTo>
                  <a:lnTo>
                    <a:pt x="2576830" y="12700"/>
                  </a:lnTo>
                  <a:lnTo>
                    <a:pt x="12700" y="6870700"/>
                  </a:lnTo>
                  <a:close/>
                </a:path>
              </a:pathLst>
            </a:custGeom>
            <a:solidFill>
              <a:schemeClr val="bg2">
                <a:alpha val="15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Grande"/>
                <a:ea typeface="+mn-ea"/>
                <a:cs typeface="+mn-cs"/>
              </a:endParaRPr>
            </a:p>
          </p:txBody>
        </p:sp>
      </p:grp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defTabSz="685800"/>
            <a:fld id="{D495E168-DA5E-4888-8D8A-92B118324C14}" type="slidenum">
              <a:rPr lang="ru-RU" smtClean="0">
                <a:solidFill>
                  <a:srgbClr val="FFCD00"/>
                </a:solidFill>
              </a:rPr>
              <a:pPr defTabSz="685800"/>
              <a:t>‹#›</a:t>
            </a:fld>
            <a:endParaRPr lang="ru-RU">
              <a:solidFill>
                <a:srgbClr val="FFCD00"/>
              </a:solidFill>
            </a:endParaRPr>
          </a:p>
        </p:txBody>
      </p:sp>
      <p:sp>
        <p:nvSpPr>
          <p:cNvPr id="8" name="Текст 2">
            <a:extLst>
              <a:ext uri="{FF2B5EF4-FFF2-40B4-BE49-F238E27FC236}">
                <a16:creationId xmlns="" xmlns:a16="http://schemas.microsoft.com/office/drawing/2014/main" id="{03373955-AB5B-4186-8098-9DBA0AB2650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80524" y="2993042"/>
            <a:ext cx="3274219" cy="454353"/>
          </a:xfrm>
        </p:spPr>
        <p:txBody>
          <a:bodyPr rtlCol="0">
            <a:noAutofit/>
          </a:bodyPr>
          <a:lstStyle>
            <a:lvl1pPr marL="0" indent="0">
              <a:buNone/>
              <a:defRPr sz="2025" b="1">
                <a:solidFill>
                  <a:schemeClr val="bg2"/>
                </a:solidFill>
                <a:latin typeface="+mj-lt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Название раздела 1</a:t>
            </a:r>
          </a:p>
        </p:txBody>
      </p:sp>
      <p:sp>
        <p:nvSpPr>
          <p:cNvPr id="10" name="Текст 2">
            <a:extLst>
              <a:ext uri="{FF2B5EF4-FFF2-40B4-BE49-F238E27FC236}">
                <a16:creationId xmlns="" xmlns:a16="http://schemas.microsoft.com/office/drawing/2014/main" id="{23A3472E-32B4-4CAD-B5D0-420AA3FB4CE3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4970340" y="2993042"/>
            <a:ext cx="3274219" cy="454353"/>
          </a:xfrm>
        </p:spPr>
        <p:txBody>
          <a:bodyPr rtlCol="0">
            <a:noAutofit/>
          </a:bodyPr>
          <a:lstStyle>
            <a:lvl1pPr marL="0" indent="0">
              <a:buNone/>
              <a:defRPr sz="2025" b="1">
                <a:solidFill>
                  <a:schemeClr val="bg2"/>
                </a:solidFill>
                <a:latin typeface="+mj-lt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Название раздела 2</a:t>
            </a:r>
          </a:p>
        </p:txBody>
      </p:sp>
      <p:sp>
        <p:nvSpPr>
          <p:cNvPr id="11" name="Текст 26">
            <a:extLst>
              <a:ext uri="{FF2B5EF4-FFF2-40B4-BE49-F238E27FC236}">
                <a16:creationId xmlns="" xmlns:a16="http://schemas.microsoft.com/office/drawing/2014/main" id="{1AEED068-3EA0-4BF4-875C-02473E9EB0C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524" y="3563412"/>
            <a:ext cx="3274219" cy="2333625"/>
          </a:xfrm>
        </p:spPr>
        <p:txBody>
          <a:bodyPr rtlCol="0">
            <a:normAutofit/>
          </a:bodyPr>
          <a:lstStyle>
            <a:lvl1pPr marL="135000" indent="-135000">
              <a:spcBef>
                <a:spcPts val="45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050"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2" name="Текст 26">
            <a:extLst>
              <a:ext uri="{FF2B5EF4-FFF2-40B4-BE49-F238E27FC236}">
                <a16:creationId xmlns="" xmlns:a16="http://schemas.microsoft.com/office/drawing/2014/main" id="{3590B9DA-A2DF-4AE1-9A98-C7B84F48C3A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970341" y="3563412"/>
            <a:ext cx="3274219" cy="2333625"/>
          </a:xfrm>
        </p:spPr>
        <p:txBody>
          <a:bodyPr rtlCol="0">
            <a:normAutofit/>
          </a:bodyPr>
          <a:lstStyle>
            <a:lvl1pPr marL="135000" indent="-135000">
              <a:spcBef>
                <a:spcPts val="45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050"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9" name="Рисунок 4">
            <a:extLst>
              <a:ext uri="{FF2B5EF4-FFF2-40B4-BE49-F238E27FC236}">
                <a16:creationId xmlns="" xmlns:a16="http://schemas.microsoft.com/office/drawing/2014/main" id="{CC6E1909-954A-41BF-9CF4-2CB53F6862EF}"/>
              </a:ext>
            </a:extLst>
          </p:cNvPr>
          <p:cNvSpPr/>
          <p:nvPr userDrawn="1"/>
        </p:nvSpPr>
        <p:spPr>
          <a:xfrm>
            <a:off x="8469473" y="6103003"/>
            <a:ext cx="6831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Grande"/>
              <a:ea typeface="+mn-ea"/>
              <a:cs typeface="+mn-cs"/>
            </a:endParaRPr>
          </a:p>
        </p:txBody>
      </p:sp>
      <p:sp>
        <p:nvSpPr>
          <p:cNvPr id="20" name="Заголовок 1">
            <a:extLst>
              <a:ext uri="{FF2B5EF4-FFF2-40B4-BE49-F238E27FC236}">
                <a16:creationId xmlns="" xmlns:a16="http://schemas.microsoft.com/office/drawing/2014/main" id="{9845E736-FB54-4B3D-821B-60C0AB9E1A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0525" y="1033272"/>
            <a:ext cx="3792062" cy="782638"/>
          </a:xfrm>
        </p:spPr>
        <p:txBody>
          <a:bodyPr rtlCol="0">
            <a:normAutofit/>
          </a:bodyPr>
          <a:lstStyle>
            <a:lvl1pPr algn="l">
              <a:defRPr sz="3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СРАВНЕНИЕ</a:t>
            </a:r>
          </a:p>
        </p:txBody>
      </p:sp>
      <p:sp>
        <p:nvSpPr>
          <p:cNvPr id="21" name="Текст 17">
            <a:extLst>
              <a:ext uri="{FF2B5EF4-FFF2-40B4-BE49-F238E27FC236}">
                <a16:creationId xmlns="" xmlns:a16="http://schemas.microsoft.com/office/drawing/2014/main" id="{AFF98BA6-47F6-4796-B970-98EE605E81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0524" y="2221993"/>
            <a:ext cx="7664035" cy="665713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650">
                <a:solidFill>
                  <a:schemeClr val="tx2"/>
                </a:solidFill>
              </a:defRPr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8" name="Рисунок 15">
            <a:extLst>
              <a:ext uri="{FF2B5EF4-FFF2-40B4-BE49-F238E27FC236}">
                <a16:creationId xmlns="" xmlns:a16="http://schemas.microsoft.com/office/drawing/2014/main" id="{5E78F6F2-1702-E74A-86B2-0C42A30F3378}"/>
              </a:ext>
            </a:extLst>
          </p:cNvPr>
          <p:cNvSpPr/>
          <p:nvPr userDrawn="1"/>
        </p:nvSpPr>
        <p:spPr>
          <a:xfrm>
            <a:off x="-8381" y="1947672"/>
            <a:ext cx="39555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Grand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42196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 диаграмм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Рисунок 1">
            <a:extLst>
              <a:ext uri="{FF2B5EF4-FFF2-40B4-BE49-F238E27FC236}">
                <a16:creationId xmlns="" xmlns:a16="http://schemas.microsoft.com/office/drawing/2014/main" id="{2C819B96-1084-49C3-82B7-229513AC2269}"/>
              </a:ext>
            </a:extLst>
          </p:cNvPr>
          <p:cNvGrpSpPr/>
          <p:nvPr/>
        </p:nvGrpSpPr>
        <p:grpSpPr>
          <a:xfrm>
            <a:off x="-9525" y="-12700"/>
            <a:ext cx="9163050" cy="6883400"/>
            <a:chOff x="-12700" y="-12700"/>
            <a:chExt cx="12217400" cy="6883400"/>
          </a:xfrm>
        </p:grpSpPr>
        <p:sp>
          <p:nvSpPr>
            <p:cNvPr id="16" name="Полилиния: фигура 15">
              <a:extLst>
                <a:ext uri="{FF2B5EF4-FFF2-40B4-BE49-F238E27FC236}">
                  <a16:creationId xmlns="" xmlns:a16="http://schemas.microsoft.com/office/drawing/2014/main" id="{45765A4C-A810-4DB9-9186-CA21666D77CD}"/>
                </a:ext>
              </a:extLst>
            </p:cNvPr>
            <p:cNvSpPr/>
            <p:nvPr/>
          </p:nvSpPr>
          <p:spPr>
            <a:xfrm>
              <a:off x="-12700" y="-12700"/>
              <a:ext cx="12217400" cy="6883400"/>
            </a:xfrm>
            <a:custGeom>
              <a:avLst/>
              <a:gdLst>
                <a:gd name="connsiteX0" fmla="*/ 12700 w 12217400"/>
                <a:gd name="connsiteY0" fmla="*/ 12700 h 6883400"/>
                <a:gd name="connsiteX1" fmla="*/ 12700 w 12217400"/>
                <a:gd name="connsiteY1" fmla="*/ 6870700 h 6883400"/>
                <a:gd name="connsiteX2" fmla="*/ 12205970 w 12217400"/>
                <a:gd name="connsiteY2" fmla="*/ 6870700 h 6883400"/>
                <a:gd name="connsiteX3" fmla="*/ 12205970 w 12217400"/>
                <a:gd name="connsiteY3" fmla="*/ 12700 h 6883400"/>
                <a:gd name="connsiteX4" fmla="*/ 12700 w 12217400"/>
                <a:gd name="connsiteY4" fmla="*/ 12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7400" h="6883400">
                  <a:moveTo>
                    <a:pt x="12700" y="12700"/>
                  </a:moveTo>
                  <a:lnTo>
                    <a:pt x="12700" y="6870700"/>
                  </a:lnTo>
                  <a:lnTo>
                    <a:pt x="12205970" y="6870700"/>
                  </a:lnTo>
                  <a:lnTo>
                    <a:pt x="12205970" y="1270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Grande"/>
                <a:ea typeface="+mn-ea"/>
                <a:cs typeface="+mn-cs"/>
              </a:endParaRPr>
            </a:p>
          </p:txBody>
        </p:sp>
        <p:sp>
          <p:nvSpPr>
            <p:cNvPr id="17" name="Полилиния: Фигура 16">
              <a:extLst>
                <a:ext uri="{FF2B5EF4-FFF2-40B4-BE49-F238E27FC236}">
                  <a16:creationId xmlns="" xmlns:a16="http://schemas.microsoft.com/office/drawing/2014/main" id="{2758CCEA-6327-4FC9-8472-4E74DC77BAD5}"/>
                </a:ext>
              </a:extLst>
            </p:cNvPr>
            <p:cNvSpPr/>
            <p:nvPr/>
          </p:nvSpPr>
          <p:spPr>
            <a:xfrm>
              <a:off x="542021" y="-12700"/>
              <a:ext cx="7289800" cy="6883400"/>
            </a:xfrm>
            <a:custGeom>
              <a:avLst/>
              <a:gdLst>
                <a:gd name="connsiteX0" fmla="*/ 5063490 w 7289800"/>
                <a:gd name="connsiteY0" fmla="*/ 12700 h 6883400"/>
                <a:gd name="connsiteX1" fmla="*/ 2499360 w 7289800"/>
                <a:gd name="connsiteY1" fmla="*/ 6870700 h 6883400"/>
                <a:gd name="connsiteX2" fmla="*/ 4721860 w 7289800"/>
                <a:gd name="connsiteY2" fmla="*/ 6870700 h 6883400"/>
                <a:gd name="connsiteX3" fmla="*/ 7285990 w 7289800"/>
                <a:gd name="connsiteY3" fmla="*/ 12700 h 6883400"/>
                <a:gd name="connsiteX4" fmla="*/ 5063490 w 7289800"/>
                <a:gd name="connsiteY4" fmla="*/ 12700 h 6883400"/>
                <a:gd name="connsiteX5" fmla="*/ 12700 w 7289800"/>
                <a:gd name="connsiteY5" fmla="*/ 6870700 h 6883400"/>
                <a:gd name="connsiteX6" fmla="*/ 2235200 w 7289800"/>
                <a:gd name="connsiteY6" fmla="*/ 6870700 h 6883400"/>
                <a:gd name="connsiteX7" fmla="*/ 4799331 w 7289800"/>
                <a:gd name="connsiteY7" fmla="*/ 12700 h 6883400"/>
                <a:gd name="connsiteX8" fmla="*/ 2576830 w 7289800"/>
                <a:gd name="connsiteY8" fmla="*/ 12700 h 6883400"/>
                <a:gd name="connsiteX9" fmla="*/ 12700 w 7289800"/>
                <a:gd name="connsiteY9" fmla="*/ 6870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89800" h="6883400">
                  <a:moveTo>
                    <a:pt x="5063490" y="12700"/>
                  </a:moveTo>
                  <a:lnTo>
                    <a:pt x="2499360" y="6870700"/>
                  </a:lnTo>
                  <a:lnTo>
                    <a:pt x="4721860" y="6870700"/>
                  </a:lnTo>
                  <a:lnTo>
                    <a:pt x="7285990" y="12700"/>
                  </a:lnTo>
                  <a:lnTo>
                    <a:pt x="5063490" y="12700"/>
                  </a:lnTo>
                  <a:close/>
                  <a:moveTo>
                    <a:pt x="12700" y="6870700"/>
                  </a:moveTo>
                  <a:lnTo>
                    <a:pt x="2235200" y="6870700"/>
                  </a:lnTo>
                  <a:lnTo>
                    <a:pt x="4799331" y="12700"/>
                  </a:lnTo>
                  <a:lnTo>
                    <a:pt x="2576830" y="12700"/>
                  </a:lnTo>
                  <a:lnTo>
                    <a:pt x="12700" y="6870700"/>
                  </a:lnTo>
                  <a:close/>
                </a:path>
              </a:pathLst>
            </a:custGeom>
            <a:solidFill>
              <a:schemeClr val="bg2">
                <a:alpha val="15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Grande"/>
                <a:ea typeface="+mn-ea"/>
                <a:cs typeface="+mn-cs"/>
              </a:endParaRPr>
            </a:p>
          </p:txBody>
        </p:sp>
      </p:grp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defTabSz="685800"/>
            <a:fld id="{D495E168-DA5E-4888-8D8A-92B118324C14}" type="slidenum">
              <a:rPr lang="ru-RU" smtClean="0">
                <a:solidFill>
                  <a:srgbClr val="FFCD00"/>
                </a:solidFill>
              </a:rPr>
              <a:pPr defTabSz="685800"/>
              <a:t>‹#›</a:t>
            </a:fld>
            <a:endParaRPr lang="ru-RU">
              <a:solidFill>
                <a:srgbClr val="FFCD00"/>
              </a:solidFill>
            </a:endParaRPr>
          </a:p>
        </p:txBody>
      </p:sp>
      <p:sp>
        <p:nvSpPr>
          <p:cNvPr id="19" name="Рисунок 4">
            <a:extLst>
              <a:ext uri="{FF2B5EF4-FFF2-40B4-BE49-F238E27FC236}">
                <a16:creationId xmlns="" xmlns:a16="http://schemas.microsoft.com/office/drawing/2014/main" id="{CC6E1909-954A-41BF-9CF4-2CB53F6862EF}"/>
              </a:ext>
            </a:extLst>
          </p:cNvPr>
          <p:cNvSpPr/>
          <p:nvPr userDrawn="1"/>
        </p:nvSpPr>
        <p:spPr>
          <a:xfrm>
            <a:off x="8469473" y="6103003"/>
            <a:ext cx="6831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Grande"/>
              <a:ea typeface="+mn-ea"/>
              <a:cs typeface="+mn-cs"/>
            </a:endParaRPr>
          </a:p>
        </p:txBody>
      </p:sp>
      <p:sp>
        <p:nvSpPr>
          <p:cNvPr id="18" name="Диаграмма 18">
            <a:extLst>
              <a:ext uri="{FF2B5EF4-FFF2-40B4-BE49-F238E27FC236}">
                <a16:creationId xmlns="" xmlns:a16="http://schemas.microsoft.com/office/drawing/2014/main" id="{68B512F2-EA3E-483F-B5D4-29DFD6C37B36}"/>
              </a:ext>
            </a:extLst>
          </p:cNvPr>
          <p:cNvSpPr>
            <a:spLocks noGrp="1"/>
          </p:cNvSpPr>
          <p:nvPr>
            <p:ph type="chart" sz="quarter" idx="32" hasCustomPrompt="1"/>
          </p:nvPr>
        </p:nvSpPr>
        <p:spPr>
          <a:xfrm>
            <a:off x="4572001" y="1246189"/>
            <a:ext cx="3877526" cy="4365625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диаграмму</a:t>
            </a:r>
          </a:p>
        </p:txBody>
      </p:sp>
      <p:sp>
        <p:nvSpPr>
          <p:cNvPr id="15" name="Заголовок 1">
            <a:extLst>
              <a:ext uri="{FF2B5EF4-FFF2-40B4-BE49-F238E27FC236}">
                <a16:creationId xmlns="" xmlns:a16="http://schemas.microsoft.com/office/drawing/2014/main" id="{AD58E79F-20BB-644D-8C49-25B57E347D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0524" y="1317174"/>
            <a:ext cx="2119122" cy="1524185"/>
          </a:xfrm>
        </p:spPr>
        <p:txBody>
          <a:bodyPr rtlCol="0">
            <a:normAutofit/>
          </a:bodyPr>
          <a:lstStyle>
            <a:lvl1pPr algn="l">
              <a:defRPr sz="3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СЛАЙД С</a:t>
            </a:r>
            <a:br>
              <a:rPr lang="ru-RU" noProof="0"/>
            </a:br>
            <a:r>
              <a:rPr lang="ru-RU" noProof="0"/>
              <a:t>ДИАГРАММОЙ</a:t>
            </a:r>
          </a:p>
        </p:txBody>
      </p:sp>
      <p:sp>
        <p:nvSpPr>
          <p:cNvPr id="23" name="Текст 17">
            <a:extLst>
              <a:ext uri="{FF2B5EF4-FFF2-40B4-BE49-F238E27FC236}">
                <a16:creationId xmlns="" xmlns:a16="http://schemas.microsoft.com/office/drawing/2014/main" id="{EF8E92E6-C1C9-854A-93EE-FD201AF050F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0524" y="3198229"/>
            <a:ext cx="2119122" cy="2154741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650">
                <a:solidFill>
                  <a:schemeClr val="tx2"/>
                </a:solidFill>
              </a:defRPr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4" name="Рисунок 15">
            <a:extLst>
              <a:ext uri="{FF2B5EF4-FFF2-40B4-BE49-F238E27FC236}">
                <a16:creationId xmlns="" xmlns:a16="http://schemas.microsoft.com/office/drawing/2014/main" id="{C1F625F0-F98F-D244-9020-86C86C287112}"/>
              </a:ext>
            </a:extLst>
          </p:cNvPr>
          <p:cNvSpPr/>
          <p:nvPr userDrawn="1"/>
        </p:nvSpPr>
        <p:spPr>
          <a:xfrm>
            <a:off x="-8380" y="2899869"/>
            <a:ext cx="35640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Grand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49537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 таблиц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Рисунок 1">
            <a:extLst>
              <a:ext uri="{FF2B5EF4-FFF2-40B4-BE49-F238E27FC236}">
                <a16:creationId xmlns="" xmlns:a16="http://schemas.microsoft.com/office/drawing/2014/main" id="{2C819B96-1084-49C3-82B7-229513AC2269}"/>
              </a:ext>
            </a:extLst>
          </p:cNvPr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6" name="Полилиния: фигура 15">
              <a:extLst>
                <a:ext uri="{FF2B5EF4-FFF2-40B4-BE49-F238E27FC236}">
                  <a16:creationId xmlns="" xmlns:a16="http://schemas.microsoft.com/office/drawing/2014/main" id="{45765A4C-A810-4DB9-9186-CA21666D77CD}"/>
                </a:ext>
              </a:extLst>
            </p:cNvPr>
            <p:cNvSpPr/>
            <p:nvPr/>
          </p:nvSpPr>
          <p:spPr>
            <a:xfrm>
              <a:off x="-12700" y="-12700"/>
              <a:ext cx="12217400" cy="6883400"/>
            </a:xfrm>
            <a:custGeom>
              <a:avLst/>
              <a:gdLst>
                <a:gd name="connsiteX0" fmla="*/ 12700 w 12217400"/>
                <a:gd name="connsiteY0" fmla="*/ 12700 h 6883400"/>
                <a:gd name="connsiteX1" fmla="*/ 12700 w 12217400"/>
                <a:gd name="connsiteY1" fmla="*/ 6870700 h 6883400"/>
                <a:gd name="connsiteX2" fmla="*/ 12205970 w 12217400"/>
                <a:gd name="connsiteY2" fmla="*/ 6870700 h 6883400"/>
                <a:gd name="connsiteX3" fmla="*/ 12205970 w 12217400"/>
                <a:gd name="connsiteY3" fmla="*/ 12700 h 6883400"/>
                <a:gd name="connsiteX4" fmla="*/ 12700 w 12217400"/>
                <a:gd name="connsiteY4" fmla="*/ 12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7400" h="6883400">
                  <a:moveTo>
                    <a:pt x="12700" y="12700"/>
                  </a:moveTo>
                  <a:lnTo>
                    <a:pt x="12700" y="6870700"/>
                  </a:lnTo>
                  <a:lnTo>
                    <a:pt x="12205970" y="6870700"/>
                  </a:lnTo>
                  <a:lnTo>
                    <a:pt x="12205970" y="1270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Grande"/>
                <a:ea typeface="+mn-ea"/>
                <a:cs typeface="+mn-cs"/>
              </a:endParaRPr>
            </a:p>
          </p:txBody>
        </p:sp>
        <p:sp>
          <p:nvSpPr>
            <p:cNvPr id="17" name="Полилиния: Фигура 16">
              <a:extLst>
                <a:ext uri="{FF2B5EF4-FFF2-40B4-BE49-F238E27FC236}">
                  <a16:creationId xmlns="" xmlns:a16="http://schemas.microsoft.com/office/drawing/2014/main" id="{2758CCEA-6327-4FC9-8472-4E74DC77BAD5}"/>
                </a:ext>
              </a:extLst>
            </p:cNvPr>
            <p:cNvSpPr/>
            <p:nvPr/>
          </p:nvSpPr>
          <p:spPr>
            <a:xfrm>
              <a:off x="4178300" y="-12700"/>
              <a:ext cx="7289800" cy="6883400"/>
            </a:xfrm>
            <a:custGeom>
              <a:avLst/>
              <a:gdLst>
                <a:gd name="connsiteX0" fmla="*/ 5063490 w 7289800"/>
                <a:gd name="connsiteY0" fmla="*/ 12700 h 6883400"/>
                <a:gd name="connsiteX1" fmla="*/ 2499360 w 7289800"/>
                <a:gd name="connsiteY1" fmla="*/ 6870700 h 6883400"/>
                <a:gd name="connsiteX2" fmla="*/ 4721860 w 7289800"/>
                <a:gd name="connsiteY2" fmla="*/ 6870700 h 6883400"/>
                <a:gd name="connsiteX3" fmla="*/ 7285990 w 7289800"/>
                <a:gd name="connsiteY3" fmla="*/ 12700 h 6883400"/>
                <a:gd name="connsiteX4" fmla="*/ 5063490 w 7289800"/>
                <a:gd name="connsiteY4" fmla="*/ 12700 h 6883400"/>
                <a:gd name="connsiteX5" fmla="*/ 12700 w 7289800"/>
                <a:gd name="connsiteY5" fmla="*/ 6870700 h 6883400"/>
                <a:gd name="connsiteX6" fmla="*/ 2235200 w 7289800"/>
                <a:gd name="connsiteY6" fmla="*/ 6870700 h 6883400"/>
                <a:gd name="connsiteX7" fmla="*/ 4799331 w 7289800"/>
                <a:gd name="connsiteY7" fmla="*/ 12700 h 6883400"/>
                <a:gd name="connsiteX8" fmla="*/ 2576830 w 7289800"/>
                <a:gd name="connsiteY8" fmla="*/ 12700 h 6883400"/>
                <a:gd name="connsiteX9" fmla="*/ 12700 w 7289800"/>
                <a:gd name="connsiteY9" fmla="*/ 6870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89800" h="6883400">
                  <a:moveTo>
                    <a:pt x="5063490" y="12700"/>
                  </a:moveTo>
                  <a:lnTo>
                    <a:pt x="2499360" y="6870700"/>
                  </a:lnTo>
                  <a:lnTo>
                    <a:pt x="4721860" y="6870700"/>
                  </a:lnTo>
                  <a:lnTo>
                    <a:pt x="7285990" y="12700"/>
                  </a:lnTo>
                  <a:lnTo>
                    <a:pt x="5063490" y="12700"/>
                  </a:lnTo>
                  <a:close/>
                  <a:moveTo>
                    <a:pt x="12700" y="6870700"/>
                  </a:moveTo>
                  <a:lnTo>
                    <a:pt x="2235200" y="6870700"/>
                  </a:lnTo>
                  <a:lnTo>
                    <a:pt x="4799331" y="12700"/>
                  </a:lnTo>
                  <a:lnTo>
                    <a:pt x="2576830" y="12700"/>
                  </a:lnTo>
                  <a:lnTo>
                    <a:pt x="12700" y="6870700"/>
                  </a:lnTo>
                  <a:close/>
                </a:path>
              </a:pathLst>
            </a:custGeom>
            <a:solidFill>
              <a:schemeClr val="bg2">
                <a:alpha val="15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Grande"/>
                <a:ea typeface="+mn-ea"/>
                <a:cs typeface="+mn-cs"/>
              </a:endParaRPr>
            </a:p>
          </p:txBody>
        </p:sp>
      </p:grp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defTabSz="685800"/>
            <a:fld id="{D495E168-DA5E-4888-8D8A-92B118324C14}" type="slidenum">
              <a:rPr lang="ru-RU" smtClean="0">
                <a:solidFill>
                  <a:srgbClr val="FFCD00"/>
                </a:solidFill>
              </a:rPr>
              <a:pPr defTabSz="685800"/>
              <a:t>‹#›</a:t>
            </a:fld>
            <a:endParaRPr lang="ru-RU">
              <a:solidFill>
                <a:srgbClr val="FFCD00"/>
              </a:solidFill>
            </a:endParaRPr>
          </a:p>
        </p:txBody>
      </p:sp>
      <p:sp>
        <p:nvSpPr>
          <p:cNvPr id="19" name="Рисунок 4">
            <a:extLst>
              <a:ext uri="{FF2B5EF4-FFF2-40B4-BE49-F238E27FC236}">
                <a16:creationId xmlns="" xmlns:a16="http://schemas.microsoft.com/office/drawing/2014/main" id="{CC6E1909-954A-41BF-9CF4-2CB53F6862EF}"/>
              </a:ext>
            </a:extLst>
          </p:cNvPr>
          <p:cNvSpPr/>
          <p:nvPr userDrawn="1"/>
        </p:nvSpPr>
        <p:spPr>
          <a:xfrm>
            <a:off x="8469473" y="6103003"/>
            <a:ext cx="6831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Grande"/>
              <a:ea typeface="+mn-ea"/>
              <a:cs typeface="+mn-cs"/>
            </a:endParaRPr>
          </a:p>
        </p:txBody>
      </p:sp>
      <p:sp>
        <p:nvSpPr>
          <p:cNvPr id="20" name="Заголовок 1">
            <a:extLst>
              <a:ext uri="{FF2B5EF4-FFF2-40B4-BE49-F238E27FC236}">
                <a16:creationId xmlns="" xmlns:a16="http://schemas.microsoft.com/office/drawing/2014/main" id="{9845E736-FB54-4B3D-821B-60C0AB9E1A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0524" y="1317174"/>
            <a:ext cx="2119122" cy="1524185"/>
          </a:xfrm>
        </p:spPr>
        <p:txBody>
          <a:bodyPr rtlCol="0">
            <a:normAutofit/>
          </a:bodyPr>
          <a:lstStyle>
            <a:lvl1pPr algn="l">
              <a:defRPr sz="3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СЛАЙД С</a:t>
            </a:r>
            <a:br>
              <a:rPr lang="ru-RU" noProof="0"/>
            </a:br>
            <a:r>
              <a:rPr lang="ru-RU" noProof="0"/>
              <a:t>ТАБЛИЦЕЙ</a:t>
            </a:r>
          </a:p>
        </p:txBody>
      </p:sp>
      <p:sp>
        <p:nvSpPr>
          <p:cNvPr id="21" name="Текст 17">
            <a:extLst>
              <a:ext uri="{FF2B5EF4-FFF2-40B4-BE49-F238E27FC236}">
                <a16:creationId xmlns="" xmlns:a16="http://schemas.microsoft.com/office/drawing/2014/main" id="{AFF98BA6-47F6-4796-B970-98EE605E81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0524" y="3198229"/>
            <a:ext cx="2119122" cy="2154741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650">
                <a:solidFill>
                  <a:schemeClr val="tx2"/>
                </a:solidFill>
              </a:defRPr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2" name="Рисунок 15">
            <a:extLst>
              <a:ext uri="{FF2B5EF4-FFF2-40B4-BE49-F238E27FC236}">
                <a16:creationId xmlns="" xmlns:a16="http://schemas.microsoft.com/office/drawing/2014/main" id="{C8EF6174-FF5D-41C2-BF6B-9D6ECB281A1D}"/>
              </a:ext>
            </a:extLst>
          </p:cNvPr>
          <p:cNvSpPr/>
          <p:nvPr userDrawn="1"/>
        </p:nvSpPr>
        <p:spPr>
          <a:xfrm>
            <a:off x="-8380" y="2899869"/>
            <a:ext cx="28080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Grande"/>
              <a:ea typeface="+mn-ea"/>
              <a:cs typeface="+mn-cs"/>
            </a:endParaRPr>
          </a:p>
        </p:txBody>
      </p:sp>
      <p:sp>
        <p:nvSpPr>
          <p:cNvPr id="18" name="Таблица 17">
            <a:extLst>
              <a:ext uri="{FF2B5EF4-FFF2-40B4-BE49-F238E27FC236}">
                <a16:creationId xmlns="" xmlns:a16="http://schemas.microsoft.com/office/drawing/2014/main" id="{D45BCEDF-86BB-41E2-9F09-5D3014AD1C45}"/>
              </a:ext>
            </a:extLst>
          </p:cNvPr>
          <p:cNvSpPr>
            <a:spLocks noGrp="1"/>
          </p:cNvSpPr>
          <p:nvPr>
            <p:ph type="tbl" sz="quarter" idx="17" hasCustomPrompt="1"/>
          </p:nvPr>
        </p:nvSpPr>
        <p:spPr>
          <a:xfrm>
            <a:off x="3536843" y="1591500"/>
            <a:ext cx="4920854" cy="3761069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таблицу</a:t>
            </a:r>
          </a:p>
        </p:txBody>
      </p:sp>
    </p:spTree>
    <p:extLst>
      <p:ext uri="{BB962C8B-B14F-4D97-AF65-F5344CB8AC3E}">
        <p14:creationId xmlns:p14="http://schemas.microsoft.com/office/powerpoint/2010/main" val="2442329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443835"/>
            <a:ext cx="8229600" cy="458115"/>
          </a:xfrm>
        </p:spPr>
        <p:txBody>
          <a:bodyPr>
            <a:normAutofit/>
          </a:bodyPr>
          <a:lstStyle>
            <a:lvl1pPr algn="r">
              <a:defRPr sz="3600">
                <a:solidFill>
                  <a:srgbClr val="FFC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2054655"/>
            <a:ext cx="8229600" cy="3918803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изображением и заголовком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Рисунок 24">
            <a:extLst>
              <a:ext uri="{FF2B5EF4-FFF2-40B4-BE49-F238E27FC236}">
                <a16:creationId xmlns="" xmlns:a16="http://schemas.microsoft.com/office/drawing/2014/main" id="{E694C388-14E9-4848-A715-72B7DC6AF54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526" y="0"/>
            <a:ext cx="9121139" cy="6858000"/>
          </a:xfrm>
          <a:custGeom>
            <a:avLst/>
            <a:gdLst>
              <a:gd name="connsiteX0" fmla="*/ 12161519 w 12161519"/>
              <a:gd name="connsiteY0" fmla="*/ 638810 h 6858000"/>
              <a:gd name="connsiteX1" fmla="*/ 12161519 w 12161519"/>
              <a:gd name="connsiteY1" fmla="*/ 1922780 h 6858000"/>
              <a:gd name="connsiteX2" fmla="*/ 9531350 w 12161519"/>
              <a:gd name="connsiteY2" fmla="*/ 6858000 h 6858000"/>
              <a:gd name="connsiteX3" fmla="*/ 8846819 w 12161519"/>
              <a:gd name="connsiteY3" fmla="*/ 6858000 h 6858000"/>
              <a:gd name="connsiteX4" fmla="*/ 10704830 w 12161519"/>
              <a:gd name="connsiteY4" fmla="*/ 0 h 6858000"/>
              <a:gd name="connsiteX5" fmla="*/ 12161519 w 12161519"/>
              <a:gd name="connsiteY5" fmla="*/ 0 h 6858000"/>
              <a:gd name="connsiteX6" fmla="*/ 12161519 w 12161519"/>
              <a:gd name="connsiteY6" fmla="*/ 234950 h 6858000"/>
              <a:gd name="connsiteX7" fmla="*/ 8632190 w 12161519"/>
              <a:gd name="connsiteY7" fmla="*/ 6858000 h 6858000"/>
              <a:gd name="connsiteX8" fmla="*/ 7049770 w 12161519"/>
              <a:gd name="connsiteY8" fmla="*/ 6858000 h 6858000"/>
              <a:gd name="connsiteX9" fmla="*/ 5320030 w 12161519"/>
              <a:gd name="connsiteY9" fmla="*/ 0 h 6858000"/>
              <a:gd name="connsiteX10" fmla="*/ 10476230 w 12161519"/>
              <a:gd name="connsiteY10" fmla="*/ 0 h 6858000"/>
              <a:gd name="connsiteX11" fmla="*/ 6822440 w 12161519"/>
              <a:gd name="connsiteY11" fmla="*/ 6858000 h 6858000"/>
              <a:gd name="connsiteX12" fmla="*/ 1664970 w 12161519"/>
              <a:gd name="connsiteY12" fmla="*/ 6858000 h 6858000"/>
              <a:gd name="connsiteX13" fmla="*/ 3529330 w 12161519"/>
              <a:gd name="connsiteY13" fmla="*/ 0 h 6858000"/>
              <a:gd name="connsiteX14" fmla="*/ 5111750 w 12161519"/>
              <a:gd name="connsiteY14" fmla="*/ 0 h 6858000"/>
              <a:gd name="connsiteX15" fmla="*/ 1456690 w 12161519"/>
              <a:gd name="connsiteY15" fmla="*/ 6858000 h 6858000"/>
              <a:gd name="connsiteX16" fmla="*/ 0 w 12161519"/>
              <a:gd name="connsiteY16" fmla="*/ 6858000 h 6858000"/>
              <a:gd name="connsiteX17" fmla="*/ 0 w 12161519"/>
              <a:gd name="connsiteY17" fmla="*/ 6623050 h 6858000"/>
              <a:gd name="connsiteX18" fmla="*/ 2630170 w 12161519"/>
              <a:gd name="connsiteY18" fmla="*/ 0 h 6858000"/>
              <a:gd name="connsiteX19" fmla="*/ 3314700 w 12161519"/>
              <a:gd name="connsiteY19" fmla="*/ 0 h 6858000"/>
              <a:gd name="connsiteX20" fmla="*/ 0 w 12161519"/>
              <a:gd name="connsiteY20" fmla="*/ 6219190 h 6858000"/>
              <a:gd name="connsiteX21" fmla="*/ 0 w 12161519"/>
              <a:gd name="connsiteY21" fmla="*/ 493522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161519" h="6858000">
                <a:moveTo>
                  <a:pt x="12161519" y="638810"/>
                </a:moveTo>
                <a:lnTo>
                  <a:pt x="12161519" y="1922780"/>
                </a:lnTo>
                <a:lnTo>
                  <a:pt x="9531350" y="6858000"/>
                </a:lnTo>
                <a:lnTo>
                  <a:pt x="8846819" y="6858000"/>
                </a:lnTo>
                <a:close/>
                <a:moveTo>
                  <a:pt x="10704830" y="0"/>
                </a:moveTo>
                <a:lnTo>
                  <a:pt x="12161519" y="0"/>
                </a:lnTo>
                <a:lnTo>
                  <a:pt x="12161519" y="234950"/>
                </a:lnTo>
                <a:lnTo>
                  <a:pt x="8632190" y="6858000"/>
                </a:lnTo>
                <a:lnTo>
                  <a:pt x="7049770" y="6858000"/>
                </a:lnTo>
                <a:close/>
                <a:moveTo>
                  <a:pt x="5320030" y="0"/>
                </a:moveTo>
                <a:lnTo>
                  <a:pt x="10476230" y="0"/>
                </a:lnTo>
                <a:lnTo>
                  <a:pt x="6822440" y="6858000"/>
                </a:lnTo>
                <a:lnTo>
                  <a:pt x="1664970" y="6858000"/>
                </a:lnTo>
                <a:close/>
                <a:moveTo>
                  <a:pt x="3529330" y="0"/>
                </a:moveTo>
                <a:lnTo>
                  <a:pt x="5111750" y="0"/>
                </a:lnTo>
                <a:lnTo>
                  <a:pt x="1456690" y="6858000"/>
                </a:lnTo>
                <a:lnTo>
                  <a:pt x="0" y="6858000"/>
                </a:lnTo>
                <a:lnTo>
                  <a:pt x="0" y="6623050"/>
                </a:lnTo>
                <a:close/>
                <a:moveTo>
                  <a:pt x="2630170" y="0"/>
                </a:moveTo>
                <a:lnTo>
                  <a:pt x="3314700" y="0"/>
                </a:lnTo>
                <a:lnTo>
                  <a:pt x="0" y="6219190"/>
                </a:lnTo>
                <a:lnTo>
                  <a:pt x="0" y="493522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rtlCol="0" anchor="ctr" anchorCtr="0">
            <a:noAutofit/>
          </a:bodyPr>
          <a:lstStyle>
            <a:lvl1pPr marL="0" indent="0" algn="ctr">
              <a:buNone/>
              <a:defRPr sz="1050"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defTabSz="685800"/>
            <a:fld id="{D495E168-DA5E-4888-8D8A-92B118324C14}" type="slidenum">
              <a:rPr lang="ru-RU" smtClean="0">
                <a:solidFill>
                  <a:srgbClr val="FFCD00"/>
                </a:solidFill>
              </a:rPr>
              <a:pPr defTabSz="685800"/>
              <a:t>‹#›</a:t>
            </a:fld>
            <a:endParaRPr lang="ru-RU">
              <a:solidFill>
                <a:srgbClr val="FFCD00"/>
              </a:solidFill>
            </a:endParaRPr>
          </a:p>
        </p:txBody>
      </p:sp>
      <p:sp>
        <p:nvSpPr>
          <p:cNvPr id="20" name="Заголовок 1">
            <a:extLst>
              <a:ext uri="{FF2B5EF4-FFF2-40B4-BE49-F238E27FC236}">
                <a16:creationId xmlns="" xmlns:a16="http://schemas.microsoft.com/office/drawing/2014/main" id="{BFD7B55F-CFD3-4921-BB2A-B14EB4E363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0524" y="1033272"/>
            <a:ext cx="7886249" cy="782638"/>
          </a:xfrm>
        </p:spPr>
        <p:txBody>
          <a:bodyPr rtlCol="0">
            <a:normAutofit/>
          </a:bodyPr>
          <a:lstStyle>
            <a:lvl1pPr algn="l">
              <a:defRPr sz="3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СЛАЙД С БОЛЬШИМ ИЗОБРАЖЕНИЕМ</a:t>
            </a:r>
          </a:p>
        </p:txBody>
      </p:sp>
      <p:sp>
        <p:nvSpPr>
          <p:cNvPr id="21" name="Текст 17">
            <a:extLst>
              <a:ext uri="{FF2B5EF4-FFF2-40B4-BE49-F238E27FC236}">
                <a16:creationId xmlns="" xmlns:a16="http://schemas.microsoft.com/office/drawing/2014/main" id="{932204AA-73EE-4F85-898B-E747C5ACC05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0524" y="1880795"/>
            <a:ext cx="7888949" cy="782639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650">
                <a:solidFill>
                  <a:schemeClr val="tx2"/>
                </a:solidFill>
              </a:defRPr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3" name="Рисунок 4">
            <a:extLst>
              <a:ext uri="{FF2B5EF4-FFF2-40B4-BE49-F238E27FC236}">
                <a16:creationId xmlns="" xmlns:a16="http://schemas.microsoft.com/office/drawing/2014/main" id="{38541361-4795-490E-8165-B4A338F8231D}"/>
              </a:ext>
            </a:extLst>
          </p:cNvPr>
          <p:cNvSpPr/>
          <p:nvPr userDrawn="1"/>
        </p:nvSpPr>
        <p:spPr>
          <a:xfrm>
            <a:off x="8469473" y="6103003"/>
            <a:ext cx="6831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Grande"/>
              <a:ea typeface="+mn-ea"/>
              <a:cs typeface="+mn-cs"/>
            </a:endParaRPr>
          </a:p>
        </p:txBody>
      </p:sp>
      <p:sp>
        <p:nvSpPr>
          <p:cNvPr id="2" name="Надпись 1">
            <a:extLst>
              <a:ext uri="{FF2B5EF4-FFF2-40B4-BE49-F238E27FC236}">
                <a16:creationId xmlns="" xmlns:a16="http://schemas.microsoft.com/office/drawing/2014/main" id="{B72E78DA-7F75-294B-AECF-F02F6C41615D}"/>
              </a:ext>
            </a:extLst>
          </p:cNvPr>
          <p:cNvSpPr txBox="1"/>
          <p:nvPr userDrawn="1"/>
        </p:nvSpPr>
        <p:spPr>
          <a:xfrm>
            <a:off x="245660" y="3002507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Grand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2641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 мультимеди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25F5D581-F5B0-4701-B187-0D4FAB44900C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/>
          </a:solidFill>
          <a:ln w="127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Grande"/>
              <a:ea typeface="+mn-ea"/>
              <a:cs typeface="+mn-cs"/>
            </a:endParaRPr>
          </a:p>
        </p:txBody>
      </p:sp>
      <p:sp>
        <p:nvSpPr>
          <p:cNvPr id="11" name="Полилиния: Фигура 10">
            <a:extLst>
              <a:ext uri="{FF2B5EF4-FFF2-40B4-BE49-F238E27FC236}">
                <a16:creationId xmlns="" xmlns:a16="http://schemas.microsoft.com/office/drawing/2014/main" id="{0E5F41AB-E2B9-45DD-B1C7-9F4DBA4946B9}"/>
              </a:ext>
            </a:extLst>
          </p:cNvPr>
          <p:cNvSpPr/>
          <p:nvPr userDrawn="1"/>
        </p:nvSpPr>
        <p:spPr>
          <a:xfrm>
            <a:off x="1834319" y="-12700"/>
            <a:ext cx="5467350" cy="6883400"/>
          </a:xfrm>
          <a:custGeom>
            <a:avLst/>
            <a:gdLst>
              <a:gd name="connsiteX0" fmla="*/ 5063490 w 7289800"/>
              <a:gd name="connsiteY0" fmla="*/ 12700 h 6883400"/>
              <a:gd name="connsiteX1" fmla="*/ 2499360 w 7289800"/>
              <a:gd name="connsiteY1" fmla="*/ 6870700 h 6883400"/>
              <a:gd name="connsiteX2" fmla="*/ 4721860 w 7289800"/>
              <a:gd name="connsiteY2" fmla="*/ 6870700 h 6883400"/>
              <a:gd name="connsiteX3" fmla="*/ 7285990 w 7289800"/>
              <a:gd name="connsiteY3" fmla="*/ 12700 h 6883400"/>
              <a:gd name="connsiteX4" fmla="*/ 5063490 w 7289800"/>
              <a:gd name="connsiteY4" fmla="*/ 12700 h 6883400"/>
              <a:gd name="connsiteX5" fmla="*/ 12700 w 7289800"/>
              <a:gd name="connsiteY5" fmla="*/ 6870700 h 6883400"/>
              <a:gd name="connsiteX6" fmla="*/ 2235200 w 7289800"/>
              <a:gd name="connsiteY6" fmla="*/ 6870700 h 6883400"/>
              <a:gd name="connsiteX7" fmla="*/ 4799331 w 7289800"/>
              <a:gd name="connsiteY7" fmla="*/ 12700 h 6883400"/>
              <a:gd name="connsiteX8" fmla="*/ 2576830 w 7289800"/>
              <a:gd name="connsiteY8" fmla="*/ 12700 h 6883400"/>
              <a:gd name="connsiteX9" fmla="*/ 12700 w 7289800"/>
              <a:gd name="connsiteY9" fmla="*/ 6870700 h 688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289800" h="6883400">
                <a:moveTo>
                  <a:pt x="5063490" y="12700"/>
                </a:moveTo>
                <a:lnTo>
                  <a:pt x="2499360" y="6870700"/>
                </a:lnTo>
                <a:lnTo>
                  <a:pt x="4721860" y="6870700"/>
                </a:lnTo>
                <a:lnTo>
                  <a:pt x="7285990" y="12700"/>
                </a:lnTo>
                <a:lnTo>
                  <a:pt x="5063490" y="12700"/>
                </a:lnTo>
                <a:close/>
                <a:moveTo>
                  <a:pt x="12700" y="6870700"/>
                </a:moveTo>
                <a:lnTo>
                  <a:pt x="2235200" y="6870700"/>
                </a:lnTo>
                <a:lnTo>
                  <a:pt x="4799331" y="12700"/>
                </a:lnTo>
                <a:lnTo>
                  <a:pt x="2576830" y="12700"/>
                </a:lnTo>
                <a:lnTo>
                  <a:pt x="12700" y="6870700"/>
                </a:lnTo>
                <a:close/>
              </a:path>
            </a:pathLst>
          </a:custGeom>
          <a:solidFill>
            <a:schemeClr val="bg2">
              <a:alpha val="15000"/>
            </a:schemeClr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Grande"/>
              <a:ea typeface="+mn-ea"/>
              <a:cs typeface="+mn-cs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defTabSz="685800"/>
            <a:fld id="{D495E168-DA5E-4888-8D8A-92B118324C14}" type="slidenum">
              <a:rPr lang="ru-RU" smtClean="0">
                <a:solidFill>
                  <a:srgbClr val="FFCD00"/>
                </a:solidFill>
              </a:rPr>
              <a:pPr defTabSz="685800"/>
              <a:t>‹#›</a:t>
            </a:fld>
            <a:endParaRPr lang="ru-RU">
              <a:solidFill>
                <a:srgbClr val="FFCD00"/>
              </a:solidFill>
            </a:endParaRPr>
          </a:p>
        </p:txBody>
      </p:sp>
      <p:sp>
        <p:nvSpPr>
          <p:cNvPr id="14" name="Заголовок 1">
            <a:extLst>
              <a:ext uri="{FF2B5EF4-FFF2-40B4-BE49-F238E27FC236}">
                <a16:creationId xmlns="" xmlns:a16="http://schemas.microsoft.com/office/drawing/2014/main" id="{4510C334-F1CE-4CEF-ADC6-D1BADB9947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156580"/>
            <a:ext cx="7886700" cy="1325563"/>
          </a:xfrm>
        </p:spPr>
        <p:txBody>
          <a:bodyPr lIns="0" rIns="0"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СЛАЙД С ВИДЕО</a:t>
            </a:r>
          </a:p>
        </p:txBody>
      </p:sp>
      <p:sp>
        <p:nvSpPr>
          <p:cNvPr id="16" name="Мультимедиа 7">
            <a:extLst>
              <a:ext uri="{FF2B5EF4-FFF2-40B4-BE49-F238E27FC236}">
                <a16:creationId xmlns="" xmlns:a16="http://schemas.microsoft.com/office/drawing/2014/main" id="{A11F77F4-4B16-4503-B9B6-AE22C686E3E3}"/>
              </a:ext>
            </a:extLst>
          </p:cNvPr>
          <p:cNvSpPr>
            <a:spLocks noGrp="1"/>
          </p:cNvSpPr>
          <p:nvPr>
            <p:ph type="media" sz="quarter" idx="17" hasCustomPrompt="1"/>
          </p:nvPr>
        </p:nvSpPr>
        <p:spPr>
          <a:xfrm>
            <a:off x="1046988" y="1497770"/>
            <a:ext cx="7050024" cy="4215384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05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мультимедиа</a:t>
            </a:r>
          </a:p>
        </p:txBody>
      </p:sp>
      <p:sp>
        <p:nvSpPr>
          <p:cNvPr id="12" name="Рисунок 4">
            <a:extLst>
              <a:ext uri="{FF2B5EF4-FFF2-40B4-BE49-F238E27FC236}">
                <a16:creationId xmlns="" xmlns:a16="http://schemas.microsoft.com/office/drawing/2014/main" id="{C7654E36-50FF-425E-B595-F3957610B5D8}"/>
              </a:ext>
            </a:extLst>
          </p:cNvPr>
          <p:cNvSpPr/>
          <p:nvPr userDrawn="1"/>
        </p:nvSpPr>
        <p:spPr>
          <a:xfrm>
            <a:off x="8469473" y="6103003"/>
            <a:ext cx="6831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Grand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3827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 благодарственного текста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Рисунок 32">
            <a:extLst>
              <a:ext uri="{FF2B5EF4-FFF2-40B4-BE49-F238E27FC236}">
                <a16:creationId xmlns="" xmlns:a16="http://schemas.microsoft.com/office/drawing/2014/main" id="{88BA6D96-EFE3-4743-8FB5-544E9692D111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2" y="0"/>
            <a:ext cx="6866572" cy="6858000"/>
          </a:xfrm>
          <a:custGeom>
            <a:avLst/>
            <a:gdLst>
              <a:gd name="connsiteX0" fmla="*/ 5490209 w 9155429"/>
              <a:gd name="connsiteY0" fmla="*/ 3511550 h 6858000"/>
              <a:gd name="connsiteX1" fmla="*/ 6979919 w 9155429"/>
              <a:gd name="connsiteY1" fmla="*/ 3511550 h 6858000"/>
              <a:gd name="connsiteX2" fmla="*/ 5541009 w 9155429"/>
              <a:gd name="connsiteY2" fmla="*/ 6858000 h 6858000"/>
              <a:gd name="connsiteX3" fmla="*/ 4050029 w 9155429"/>
              <a:gd name="connsiteY3" fmla="*/ 6858000 h 6858000"/>
              <a:gd name="connsiteX4" fmla="*/ 0 w 9155429"/>
              <a:gd name="connsiteY4" fmla="*/ 3511550 h 6858000"/>
              <a:gd name="connsiteX5" fmla="*/ 2444750 w 9155429"/>
              <a:gd name="connsiteY5" fmla="*/ 3511550 h 6858000"/>
              <a:gd name="connsiteX6" fmla="*/ 1004570 w 9155429"/>
              <a:gd name="connsiteY6" fmla="*/ 6858000 h 6858000"/>
              <a:gd name="connsiteX7" fmla="*/ 0 w 9155429"/>
              <a:gd name="connsiteY7" fmla="*/ 6858000 h 6858000"/>
              <a:gd name="connsiteX8" fmla="*/ 7001509 w 9155429"/>
              <a:gd name="connsiteY8" fmla="*/ 1 h 6858000"/>
              <a:gd name="connsiteX9" fmla="*/ 8491219 w 9155429"/>
              <a:gd name="connsiteY9" fmla="*/ 1 h 6858000"/>
              <a:gd name="connsiteX10" fmla="*/ 7051039 w 9155429"/>
              <a:gd name="connsiteY10" fmla="*/ 3346450 h 6858000"/>
              <a:gd name="connsiteX11" fmla="*/ 5561329 w 9155429"/>
              <a:gd name="connsiteY11" fmla="*/ 3346450 h 6858000"/>
              <a:gd name="connsiteX12" fmla="*/ 8722359 w 9155429"/>
              <a:gd name="connsiteY12" fmla="*/ 0 h 6858000"/>
              <a:gd name="connsiteX13" fmla="*/ 9155429 w 9155429"/>
              <a:gd name="connsiteY13" fmla="*/ 0 h 6858000"/>
              <a:gd name="connsiteX14" fmla="*/ 6203949 w 9155429"/>
              <a:gd name="connsiteY14" fmla="*/ 6858000 h 6858000"/>
              <a:gd name="connsiteX15" fmla="*/ 5772149 w 9155429"/>
              <a:gd name="connsiteY15" fmla="*/ 6858000 h 6858000"/>
              <a:gd name="connsiteX16" fmla="*/ 4190999 w 9155429"/>
              <a:gd name="connsiteY16" fmla="*/ 0 h 6858000"/>
              <a:gd name="connsiteX17" fmla="*/ 6753859 w 9155429"/>
              <a:gd name="connsiteY17" fmla="*/ 0 h 6858000"/>
              <a:gd name="connsiteX18" fmla="*/ 3802379 w 9155429"/>
              <a:gd name="connsiteY18" fmla="*/ 6858000 h 6858000"/>
              <a:gd name="connsiteX19" fmla="*/ 1239520 w 9155429"/>
              <a:gd name="connsiteY19" fmla="*/ 6858000 h 6858000"/>
              <a:gd name="connsiteX20" fmla="*/ 0 w 9155429"/>
              <a:gd name="connsiteY20" fmla="*/ 0 h 6858000"/>
              <a:gd name="connsiteX21" fmla="*/ 3956050 w 9155429"/>
              <a:gd name="connsiteY21" fmla="*/ 0 h 6858000"/>
              <a:gd name="connsiteX22" fmla="*/ 2515869 w 9155429"/>
              <a:gd name="connsiteY22" fmla="*/ 3346450 h 6858000"/>
              <a:gd name="connsiteX23" fmla="*/ 0 w 9155429"/>
              <a:gd name="connsiteY23" fmla="*/ 33464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9155429" h="6858000">
                <a:moveTo>
                  <a:pt x="5490209" y="3511550"/>
                </a:moveTo>
                <a:lnTo>
                  <a:pt x="6979919" y="3511550"/>
                </a:lnTo>
                <a:lnTo>
                  <a:pt x="5541009" y="6858000"/>
                </a:lnTo>
                <a:lnTo>
                  <a:pt x="4050029" y="6858000"/>
                </a:lnTo>
                <a:close/>
                <a:moveTo>
                  <a:pt x="0" y="3511550"/>
                </a:moveTo>
                <a:lnTo>
                  <a:pt x="2444750" y="3511550"/>
                </a:lnTo>
                <a:lnTo>
                  <a:pt x="1004570" y="6858000"/>
                </a:lnTo>
                <a:lnTo>
                  <a:pt x="0" y="6858000"/>
                </a:lnTo>
                <a:close/>
                <a:moveTo>
                  <a:pt x="7001509" y="1"/>
                </a:moveTo>
                <a:lnTo>
                  <a:pt x="8491219" y="1"/>
                </a:lnTo>
                <a:lnTo>
                  <a:pt x="7051039" y="3346450"/>
                </a:lnTo>
                <a:lnTo>
                  <a:pt x="5561329" y="3346450"/>
                </a:lnTo>
                <a:close/>
                <a:moveTo>
                  <a:pt x="8722359" y="0"/>
                </a:moveTo>
                <a:lnTo>
                  <a:pt x="9155429" y="0"/>
                </a:lnTo>
                <a:lnTo>
                  <a:pt x="6203949" y="6858000"/>
                </a:lnTo>
                <a:lnTo>
                  <a:pt x="5772149" y="6858000"/>
                </a:lnTo>
                <a:close/>
                <a:moveTo>
                  <a:pt x="4190999" y="0"/>
                </a:moveTo>
                <a:lnTo>
                  <a:pt x="6753859" y="0"/>
                </a:lnTo>
                <a:lnTo>
                  <a:pt x="3802379" y="6858000"/>
                </a:lnTo>
                <a:lnTo>
                  <a:pt x="1239520" y="6858000"/>
                </a:lnTo>
                <a:close/>
                <a:moveTo>
                  <a:pt x="0" y="0"/>
                </a:moveTo>
                <a:lnTo>
                  <a:pt x="3956050" y="0"/>
                </a:lnTo>
                <a:lnTo>
                  <a:pt x="2515869" y="3346450"/>
                </a:lnTo>
                <a:lnTo>
                  <a:pt x="0" y="334645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rtlCol="0" anchor="ctr" anchorCtr="0">
            <a:noAutofit/>
          </a:bodyPr>
          <a:lstStyle>
            <a:lvl1pPr marL="0" indent="0" algn="ctr">
              <a:buNone/>
              <a:defRPr sz="1050"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14" name="Рисунок 19">
            <a:extLst>
              <a:ext uri="{FF2B5EF4-FFF2-40B4-BE49-F238E27FC236}">
                <a16:creationId xmlns="" xmlns:a16="http://schemas.microsoft.com/office/drawing/2014/main" id="{97347B99-304D-468D-B6F0-9D59E6077A64}"/>
              </a:ext>
            </a:extLst>
          </p:cNvPr>
          <p:cNvSpPr/>
          <p:nvPr userDrawn="1"/>
        </p:nvSpPr>
        <p:spPr>
          <a:xfrm flipH="1">
            <a:off x="6753290" y="3285679"/>
            <a:ext cx="2393442" cy="146304"/>
          </a:xfrm>
          <a:custGeom>
            <a:avLst/>
            <a:gdLst>
              <a:gd name="connsiteX0" fmla="*/ 7144 w 2800350"/>
              <a:gd name="connsiteY0" fmla="*/ 7144 h 114300"/>
              <a:gd name="connsiteX1" fmla="*/ 7144 w 2800350"/>
              <a:gd name="connsiteY1" fmla="*/ 115729 h 114300"/>
              <a:gd name="connsiteX2" fmla="*/ 2726531 w 2800350"/>
              <a:gd name="connsiteY2" fmla="*/ 115729 h 114300"/>
              <a:gd name="connsiteX3" fmla="*/ 2797969 w 2800350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00350" h="114300">
                <a:moveTo>
                  <a:pt x="7144" y="7144"/>
                </a:moveTo>
                <a:lnTo>
                  <a:pt x="7144" y="115729"/>
                </a:lnTo>
                <a:lnTo>
                  <a:pt x="2726531" y="115729"/>
                </a:lnTo>
                <a:lnTo>
                  <a:pt x="2797969" y="7144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Grande"/>
                <a:ea typeface="+mn-ea"/>
                <a:cs typeface="+mn-cs"/>
              </a:rPr>
              <a:t> </a:t>
            </a:r>
          </a:p>
        </p:txBody>
      </p:sp>
      <p:sp>
        <p:nvSpPr>
          <p:cNvPr id="20" name="Заголовок 1">
            <a:extLst>
              <a:ext uri="{FF2B5EF4-FFF2-40B4-BE49-F238E27FC236}">
                <a16:creationId xmlns="" xmlns:a16="http://schemas.microsoft.com/office/drawing/2014/main" id="{BB615286-AF88-4751-9BF6-3F030092F6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4280" y="973513"/>
            <a:ext cx="3137954" cy="2281355"/>
          </a:xfrm>
        </p:spPr>
        <p:txBody>
          <a:bodyPr rtlCol="0">
            <a:noAutofit/>
          </a:bodyPr>
          <a:lstStyle>
            <a:lvl1pPr algn="r">
              <a:defRPr sz="5250" b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БЛАГОДАРИМ</a:t>
            </a:r>
            <a:br>
              <a:rPr lang="ru-RU" noProof="0"/>
            </a:br>
            <a:r>
              <a:rPr lang="ru-RU" noProof="0"/>
              <a:t>ВАС!</a:t>
            </a:r>
          </a:p>
        </p:txBody>
      </p:sp>
      <p:sp>
        <p:nvSpPr>
          <p:cNvPr id="21" name="Текст 14">
            <a:extLst>
              <a:ext uri="{FF2B5EF4-FFF2-40B4-BE49-F238E27FC236}">
                <a16:creationId xmlns="" xmlns:a16="http://schemas.microsoft.com/office/drawing/2014/main" id="{5E15D97E-2723-48C3-B835-65DB0286DB6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80406" y="3675709"/>
            <a:ext cx="2351828" cy="1101897"/>
          </a:xfrm>
        </p:spPr>
        <p:txBody>
          <a:bodyPr rtlCol="0">
            <a:noAutofit/>
          </a:bodyPr>
          <a:lstStyle>
            <a:lvl1pPr marL="0" indent="0" algn="r">
              <a:buNone/>
              <a:defRPr sz="2625" b="0" i="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Иван</a:t>
            </a:r>
            <a:br>
              <a:rPr lang="ru-RU" noProof="0"/>
            </a:br>
            <a:r>
              <a:rPr lang="ru-RU" noProof="0"/>
              <a:t>Воронков</a:t>
            </a:r>
          </a:p>
        </p:txBody>
      </p:sp>
      <p:sp>
        <p:nvSpPr>
          <p:cNvPr id="25" name="Текст 26">
            <a:extLst>
              <a:ext uri="{FF2B5EF4-FFF2-40B4-BE49-F238E27FC236}">
                <a16:creationId xmlns="" xmlns:a16="http://schemas.microsoft.com/office/drawing/2014/main" id="{4D45CEBA-121A-426A-897A-9E3CDC5F5CC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256586" y="5019265"/>
            <a:ext cx="3275648" cy="474519"/>
          </a:xfrm>
        </p:spPr>
        <p:txBody>
          <a:bodyPr rtlCol="0">
            <a:noAutofit/>
          </a:bodyPr>
          <a:lstStyle>
            <a:lvl1pPr marL="0" indent="0" algn="r">
              <a:buNone/>
              <a:defRPr sz="1650" b="0" i="0">
                <a:solidFill>
                  <a:schemeClr val="bg1"/>
                </a:solidFill>
                <a:latin typeface="+mn-lt"/>
              </a:defRPr>
            </a:lvl1pPr>
            <a:lvl2pPr marL="342900" indent="0">
              <a:buNone/>
              <a:defRPr sz="1350" b="1" i="1"/>
            </a:lvl2pPr>
            <a:lvl3pPr marL="685800" indent="0">
              <a:buNone/>
              <a:defRPr sz="1350" b="1" i="1"/>
            </a:lvl3pPr>
            <a:lvl4pPr marL="1028700" indent="0">
              <a:buNone/>
              <a:defRPr sz="1350" b="1" i="1"/>
            </a:lvl4pPr>
            <a:lvl5pPr marL="1371600" indent="0">
              <a:buNone/>
              <a:defRPr sz="1350" b="1" i="1"/>
            </a:lvl5pPr>
          </a:lstStyle>
          <a:p>
            <a:pPr lvl="0" rtl="0"/>
            <a:r>
              <a:rPr lang="ru-RU" noProof="0"/>
              <a:t>678-555-0128</a:t>
            </a:r>
          </a:p>
        </p:txBody>
      </p:sp>
      <p:sp>
        <p:nvSpPr>
          <p:cNvPr id="28" name="Текст 26">
            <a:extLst>
              <a:ext uri="{FF2B5EF4-FFF2-40B4-BE49-F238E27FC236}">
                <a16:creationId xmlns="" xmlns:a16="http://schemas.microsoft.com/office/drawing/2014/main" id="{0767B0C7-7BD9-4BF1-8D3D-91DED23803E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256586" y="4805882"/>
            <a:ext cx="3275648" cy="288000"/>
          </a:xfrm>
        </p:spPr>
        <p:txBody>
          <a:bodyPr rtlCol="0">
            <a:noAutofit/>
          </a:bodyPr>
          <a:lstStyle>
            <a:lvl1pPr marL="0" indent="0" algn="r">
              <a:buNone/>
              <a:defRPr sz="1050" b="0" i="0">
                <a:solidFill>
                  <a:schemeClr val="bg2"/>
                </a:solidFill>
                <a:latin typeface="+mn-lt"/>
              </a:defRPr>
            </a:lvl1pPr>
            <a:lvl2pPr marL="342900" indent="0">
              <a:buNone/>
              <a:defRPr sz="1350" b="1" i="1"/>
            </a:lvl2pPr>
            <a:lvl3pPr marL="685800" indent="0">
              <a:buNone/>
              <a:defRPr sz="1350" b="1" i="1"/>
            </a:lvl3pPr>
            <a:lvl4pPr marL="1028700" indent="0">
              <a:buNone/>
              <a:defRPr sz="1350" b="1" i="1"/>
            </a:lvl4pPr>
            <a:lvl5pPr marL="1371600" indent="0">
              <a:buNone/>
              <a:defRPr sz="1350" b="1" i="1"/>
            </a:lvl5pPr>
          </a:lstStyle>
          <a:p>
            <a:pPr lvl="0" rtl="0"/>
            <a:r>
              <a:rPr lang="ru-RU" noProof="0"/>
              <a:t>Телефон</a:t>
            </a:r>
          </a:p>
        </p:txBody>
      </p:sp>
      <p:sp>
        <p:nvSpPr>
          <p:cNvPr id="31" name="Текст 26">
            <a:extLst>
              <a:ext uri="{FF2B5EF4-FFF2-40B4-BE49-F238E27FC236}">
                <a16:creationId xmlns="" xmlns:a16="http://schemas.microsoft.com/office/drawing/2014/main" id="{26B74744-5435-47DD-B65F-16D8E7AC155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091816" y="5685823"/>
            <a:ext cx="4440417" cy="474519"/>
          </a:xfrm>
        </p:spPr>
        <p:txBody>
          <a:bodyPr rtlCol="0">
            <a:noAutofit/>
          </a:bodyPr>
          <a:lstStyle>
            <a:lvl1pPr marL="0" indent="0" algn="r">
              <a:buNone/>
              <a:defRPr sz="1650" b="0" i="0">
                <a:solidFill>
                  <a:schemeClr val="bg1"/>
                </a:solidFill>
                <a:latin typeface="+mn-lt"/>
              </a:defRPr>
            </a:lvl1pPr>
            <a:lvl2pPr marL="342900" indent="0">
              <a:buNone/>
              <a:defRPr sz="1350" b="1" i="1"/>
            </a:lvl2pPr>
            <a:lvl3pPr marL="685800" indent="0">
              <a:buNone/>
              <a:defRPr sz="1350" b="1" i="1"/>
            </a:lvl3pPr>
            <a:lvl4pPr marL="1028700" indent="0">
              <a:buNone/>
              <a:defRPr sz="1350" b="1" i="1"/>
            </a:lvl4pPr>
            <a:lvl5pPr marL="1371600" indent="0">
              <a:buNone/>
              <a:defRPr sz="1350" b="1" i="1"/>
            </a:lvl5pPr>
          </a:lstStyle>
          <a:p>
            <a:pPr lvl="0" rtl="0"/>
            <a:r>
              <a:rPr lang="ru-RU" noProof="0"/>
              <a:t>voronkov@example.com</a:t>
            </a:r>
          </a:p>
        </p:txBody>
      </p:sp>
      <p:sp>
        <p:nvSpPr>
          <p:cNvPr id="32" name="Текст 26">
            <a:extLst>
              <a:ext uri="{FF2B5EF4-FFF2-40B4-BE49-F238E27FC236}">
                <a16:creationId xmlns="" xmlns:a16="http://schemas.microsoft.com/office/drawing/2014/main" id="{20815411-0E43-4B6B-92C7-6E312091ABA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256586" y="5466001"/>
            <a:ext cx="3275648" cy="288000"/>
          </a:xfrm>
        </p:spPr>
        <p:txBody>
          <a:bodyPr rtlCol="0">
            <a:noAutofit/>
          </a:bodyPr>
          <a:lstStyle>
            <a:lvl1pPr marL="0" indent="0" algn="r">
              <a:buNone/>
              <a:defRPr sz="1050" b="0" i="0">
                <a:solidFill>
                  <a:schemeClr val="bg2"/>
                </a:solidFill>
                <a:latin typeface="+mn-lt"/>
              </a:defRPr>
            </a:lvl1pPr>
            <a:lvl2pPr marL="342900" indent="0">
              <a:buNone/>
              <a:defRPr sz="1350" b="1" i="1"/>
            </a:lvl2pPr>
            <a:lvl3pPr marL="685800" indent="0">
              <a:buNone/>
              <a:defRPr sz="1350" b="1" i="1"/>
            </a:lvl3pPr>
            <a:lvl4pPr marL="1028700" indent="0">
              <a:buNone/>
              <a:defRPr sz="1350" b="1" i="1"/>
            </a:lvl4pPr>
            <a:lvl5pPr marL="1371600" indent="0">
              <a:buNone/>
              <a:defRPr sz="1350" b="1" i="1"/>
            </a:lvl5pPr>
          </a:lstStyle>
          <a:p>
            <a:pPr lvl="0" rtl="0"/>
            <a:r>
              <a:rPr lang="ru-RU" noProof="0"/>
              <a:t>Эл. почта</a:t>
            </a:r>
          </a:p>
        </p:txBody>
      </p:sp>
    </p:spTree>
    <p:extLst>
      <p:ext uri="{BB962C8B-B14F-4D97-AF65-F5344CB8AC3E}">
        <p14:creationId xmlns:p14="http://schemas.microsoft.com/office/powerpoint/2010/main" val="10592360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: Фигура 13">
            <a:extLst>
              <a:ext uri="{FF2B5EF4-FFF2-40B4-BE49-F238E27FC236}">
                <a16:creationId xmlns="" xmlns:a16="http://schemas.microsoft.com/office/drawing/2014/main" id="{8E43AF0D-28CB-4D3A-A944-CE3DCAAC5657}"/>
              </a:ext>
            </a:extLst>
          </p:cNvPr>
          <p:cNvSpPr/>
          <p:nvPr userDrawn="1"/>
        </p:nvSpPr>
        <p:spPr>
          <a:xfrm>
            <a:off x="2274893" y="0"/>
            <a:ext cx="6866726" cy="6858000"/>
          </a:xfrm>
          <a:custGeom>
            <a:avLst/>
            <a:gdLst>
              <a:gd name="connsiteX0" fmla="*/ 6636589 w 9155634"/>
              <a:gd name="connsiteY0" fmla="*/ 3511550 h 6858000"/>
              <a:gd name="connsiteX1" fmla="*/ 9155634 w 9155634"/>
              <a:gd name="connsiteY1" fmla="*/ 3511550 h 6858000"/>
              <a:gd name="connsiteX2" fmla="*/ 9155634 w 9155634"/>
              <a:gd name="connsiteY2" fmla="*/ 6858000 h 6858000"/>
              <a:gd name="connsiteX3" fmla="*/ 5196409 w 9155634"/>
              <a:gd name="connsiteY3" fmla="*/ 6858000 h 6858000"/>
              <a:gd name="connsiteX4" fmla="*/ 2101419 w 9155634"/>
              <a:gd name="connsiteY4" fmla="*/ 3511550 h 6858000"/>
              <a:gd name="connsiteX5" fmla="*/ 3591129 w 9155634"/>
              <a:gd name="connsiteY5" fmla="*/ 3511550 h 6858000"/>
              <a:gd name="connsiteX6" fmla="*/ 2150949 w 9155634"/>
              <a:gd name="connsiteY6" fmla="*/ 6858000 h 6858000"/>
              <a:gd name="connsiteX7" fmla="*/ 661239 w 9155634"/>
              <a:gd name="connsiteY7" fmla="*/ 6858000 h 6858000"/>
              <a:gd name="connsiteX8" fmla="*/ 8147889 w 9155634"/>
              <a:gd name="connsiteY8" fmla="*/ 0 h 6858000"/>
              <a:gd name="connsiteX9" fmla="*/ 9155634 w 9155634"/>
              <a:gd name="connsiteY9" fmla="*/ 0 h 6858000"/>
              <a:gd name="connsiteX10" fmla="*/ 9155634 w 9155634"/>
              <a:gd name="connsiteY10" fmla="*/ 3346450 h 6858000"/>
              <a:gd name="connsiteX11" fmla="*/ 6707709 w 9155634"/>
              <a:gd name="connsiteY11" fmla="*/ 3346450 h 6858000"/>
              <a:gd name="connsiteX12" fmla="*/ 5350079 w 9155634"/>
              <a:gd name="connsiteY12" fmla="*/ 0 h 6858000"/>
              <a:gd name="connsiteX13" fmla="*/ 7912939 w 9155634"/>
              <a:gd name="connsiteY13" fmla="*/ 0 h 6858000"/>
              <a:gd name="connsiteX14" fmla="*/ 4961459 w 9155634"/>
              <a:gd name="connsiteY14" fmla="*/ 6858000 h 6858000"/>
              <a:gd name="connsiteX15" fmla="*/ 2399869 w 9155634"/>
              <a:gd name="connsiteY15" fmla="*/ 6858000 h 6858000"/>
              <a:gd name="connsiteX16" fmla="*/ 3612719 w 9155634"/>
              <a:gd name="connsiteY16" fmla="*/ 0 h 6858000"/>
              <a:gd name="connsiteX17" fmla="*/ 5102429 w 9155634"/>
              <a:gd name="connsiteY17" fmla="*/ 0 h 6858000"/>
              <a:gd name="connsiteX18" fmla="*/ 3662249 w 9155634"/>
              <a:gd name="connsiteY18" fmla="*/ 3346450 h 6858000"/>
              <a:gd name="connsiteX19" fmla="*/ 2172539 w 9155634"/>
              <a:gd name="connsiteY19" fmla="*/ 3346450 h 6858000"/>
              <a:gd name="connsiteX20" fmla="*/ 2947249 w 9155634"/>
              <a:gd name="connsiteY20" fmla="*/ 0 h 6858000"/>
              <a:gd name="connsiteX21" fmla="*/ 3381579 w 9155634"/>
              <a:gd name="connsiteY21" fmla="*/ 0 h 6858000"/>
              <a:gd name="connsiteX22" fmla="*/ 430099 w 9155634"/>
              <a:gd name="connsiteY22" fmla="*/ 6858000 h 6858000"/>
              <a:gd name="connsiteX23" fmla="*/ 0 w 9155634"/>
              <a:gd name="connsiteY2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9155634" h="6858000">
                <a:moveTo>
                  <a:pt x="6636589" y="3511550"/>
                </a:moveTo>
                <a:lnTo>
                  <a:pt x="9155634" y="3511550"/>
                </a:lnTo>
                <a:lnTo>
                  <a:pt x="9155634" y="6858000"/>
                </a:lnTo>
                <a:lnTo>
                  <a:pt x="5196409" y="6858000"/>
                </a:lnTo>
                <a:close/>
                <a:moveTo>
                  <a:pt x="2101419" y="3511550"/>
                </a:moveTo>
                <a:lnTo>
                  <a:pt x="3591129" y="3511550"/>
                </a:lnTo>
                <a:lnTo>
                  <a:pt x="2150949" y="6858000"/>
                </a:lnTo>
                <a:lnTo>
                  <a:pt x="661239" y="6858000"/>
                </a:lnTo>
                <a:close/>
                <a:moveTo>
                  <a:pt x="8147889" y="0"/>
                </a:moveTo>
                <a:lnTo>
                  <a:pt x="9155634" y="0"/>
                </a:lnTo>
                <a:lnTo>
                  <a:pt x="9155634" y="3346450"/>
                </a:lnTo>
                <a:lnTo>
                  <a:pt x="6707709" y="3346450"/>
                </a:lnTo>
                <a:close/>
                <a:moveTo>
                  <a:pt x="5350079" y="0"/>
                </a:moveTo>
                <a:lnTo>
                  <a:pt x="7912939" y="0"/>
                </a:lnTo>
                <a:lnTo>
                  <a:pt x="4961459" y="6858000"/>
                </a:lnTo>
                <a:lnTo>
                  <a:pt x="2399869" y="6858000"/>
                </a:lnTo>
                <a:close/>
                <a:moveTo>
                  <a:pt x="3612719" y="0"/>
                </a:moveTo>
                <a:lnTo>
                  <a:pt x="5102429" y="0"/>
                </a:lnTo>
                <a:lnTo>
                  <a:pt x="3662249" y="3346450"/>
                </a:lnTo>
                <a:lnTo>
                  <a:pt x="2172539" y="3346450"/>
                </a:lnTo>
                <a:close/>
                <a:moveTo>
                  <a:pt x="2947249" y="0"/>
                </a:moveTo>
                <a:lnTo>
                  <a:pt x="3381579" y="0"/>
                </a:lnTo>
                <a:lnTo>
                  <a:pt x="43009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15000"/>
            </a:schemeClr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Grande"/>
              <a:ea typeface="+mn-ea"/>
              <a:cs typeface="+mn-cs"/>
            </a:endParaRPr>
          </a:p>
        </p:txBody>
      </p:sp>
      <p:sp>
        <p:nvSpPr>
          <p:cNvPr id="22" name="Рисунок 19">
            <a:extLst>
              <a:ext uri="{FF2B5EF4-FFF2-40B4-BE49-F238E27FC236}">
                <a16:creationId xmlns="" xmlns:a16="http://schemas.microsoft.com/office/drawing/2014/main" id="{A6B740BD-8499-412C-AE4E-A4AD7F73100E}"/>
              </a:ext>
            </a:extLst>
          </p:cNvPr>
          <p:cNvSpPr/>
          <p:nvPr/>
        </p:nvSpPr>
        <p:spPr>
          <a:xfrm>
            <a:off x="-8139" y="3369468"/>
            <a:ext cx="2791800" cy="144000"/>
          </a:xfrm>
          <a:custGeom>
            <a:avLst/>
            <a:gdLst>
              <a:gd name="connsiteX0" fmla="*/ 7144 w 2800350"/>
              <a:gd name="connsiteY0" fmla="*/ 7144 h 114300"/>
              <a:gd name="connsiteX1" fmla="*/ 7144 w 2800350"/>
              <a:gd name="connsiteY1" fmla="*/ 115729 h 114300"/>
              <a:gd name="connsiteX2" fmla="*/ 2726531 w 2800350"/>
              <a:gd name="connsiteY2" fmla="*/ 115729 h 114300"/>
              <a:gd name="connsiteX3" fmla="*/ 2797969 w 2800350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00350" h="114300">
                <a:moveTo>
                  <a:pt x="7144" y="7144"/>
                </a:moveTo>
                <a:lnTo>
                  <a:pt x="7144" y="115729"/>
                </a:lnTo>
                <a:lnTo>
                  <a:pt x="2726531" y="115729"/>
                </a:lnTo>
                <a:lnTo>
                  <a:pt x="2797969" y="7144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Grande"/>
                <a:ea typeface="+mn-ea"/>
                <a:cs typeface="+mn-cs"/>
              </a:rPr>
              <a:t> </a:t>
            </a:r>
          </a:p>
        </p:txBody>
      </p:sp>
      <p:sp>
        <p:nvSpPr>
          <p:cNvPr id="26" name="Заголовок 1">
            <a:extLst>
              <a:ext uri="{FF2B5EF4-FFF2-40B4-BE49-F238E27FC236}">
                <a16:creationId xmlns="" xmlns:a16="http://schemas.microsoft.com/office/drawing/2014/main" id="{310DFD8C-544F-465B-8315-8B3AA8B957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7516" y="1096345"/>
            <a:ext cx="7883066" cy="2281355"/>
          </a:xfrm>
        </p:spPr>
        <p:txBody>
          <a:bodyPr rtlCol="0">
            <a:noAutofit/>
          </a:bodyPr>
          <a:lstStyle>
            <a:lvl1pPr algn="l">
              <a:defRPr sz="5250" b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ЗАГОЛОВОК</a:t>
            </a:r>
            <a:br>
              <a:rPr lang="ru-RU" noProof="0"/>
            </a:br>
            <a:r>
              <a:rPr lang="ru-RU" noProof="0"/>
              <a:t>ПРЕЗЕНТАЦИИ</a:t>
            </a:r>
          </a:p>
        </p:txBody>
      </p:sp>
      <p:sp>
        <p:nvSpPr>
          <p:cNvPr id="15" name="Подзаголовок 2">
            <a:extLst>
              <a:ext uri="{FF2B5EF4-FFF2-40B4-BE49-F238E27FC236}">
                <a16:creationId xmlns="" xmlns:a16="http://schemas.microsoft.com/office/drawing/2014/main" id="{8046DF3F-8EBA-4583-9F19-45C979FDAB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7516" y="3773555"/>
            <a:ext cx="7567715" cy="1101897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2625" b="0" i="0"/>
            </a:lvl1pPr>
          </a:lstStyle>
          <a:p>
            <a:pPr marL="171450" lvl="0" indent="-171450" rtl="0"/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8135241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лилиния: Фигура 8">
            <a:extLst>
              <a:ext uri="{FF2B5EF4-FFF2-40B4-BE49-F238E27FC236}">
                <a16:creationId xmlns="" xmlns:a16="http://schemas.microsoft.com/office/drawing/2014/main" id="{982713AA-FAF7-4D64-AB9D-53ACFDBF8B5B}"/>
              </a:ext>
            </a:extLst>
          </p:cNvPr>
          <p:cNvSpPr/>
          <p:nvPr userDrawn="1"/>
        </p:nvSpPr>
        <p:spPr>
          <a:xfrm>
            <a:off x="-1" y="172278"/>
            <a:ext cx="9144000" cy="6559826"/>
          </a:xfrm>
          <a:custGeom>
            <a:avLst/>
            <a:gdLst>
              <a:gd name="connsiteX0" fmla="*/ 5864259 w 12192000"/>
              <a:gd name="connsiteY0" fmla="*/ 2854132 h 6559826"/>
              <a:gd name="connsiteX1" fmla="*/ 5864259 w 12192000"/>
              <a:gd name="connsiteY1" fmla="*/ 5342062 h 6559826"/>
              <a:gd name="connsiteX2" fmla="*/ 6907 w 12192000"/>
              <a:gd name="connsiteY2" fmla="*/ 6559826 h 6559826"/>
              <a:gd name="connsiteX3" fmla="*/ 0 w 12192000"/>
              <a:gd name="connsiteY3" fmla="*/ 6559826 h 6559826"/>
              <a:gd name="connsiteX4" fmla="*/ 0 w 12192000"/>
              <a:gd name="connsiteY4" fmla="*/ 4073332 h 6559826"/>
              <a:gd name="connsiteX5" fmla="*/ 12192000 w 12192000"/>
              <a:gd name="connsiteY5" fmla="*/ 2685378 h 6559826"/>
              <a:gd name="connsiteX6" fmla="*/ 12192000 w 12192000"/>
              <a:gd name="connsiteY6" fmla="*/ 5173308 h 6559826"/>
              <a:gd name="connsiteX7" fmla="*/ 6104805 w 12192000"/>
              <a:gd name="connsiteY7" fmla="*/ 6429182 h 6559826"/>
              <a:gd name="connsiteX8" fmla="*/ 6104805 w 12192000"/>
              <a:gd name="connsiteY8" fmla="*/ 3941252 h 6559826"/>
              <a:gd name="connsiteX9" fmla="*/ 11991762 w 12192000"/>
              <a:gd name="connsiteY9" fmla="*/ 0 h 6559826"/>
              <a:gd name="connsiteX10" fmla="*/ 12192000 w 12192000"/>
              <a:gd name="connsiteY10" fmla="*/ 0 h 6559826"/>
              <a:gd name="connsiteX11" fmla="*/ 12192000 w 12192000"/>
              <a:gd name="connsiteY11" fmla="*/ 2446611 h 6559826"/>
              <a:gd name="connsiteX12" fmla="*/ 6104805 w 12192000"/>
              <a:gd name="connsiteY12" fmla="*/ 3701222 h 6559826"/>
              <a:gd name="connsiteX13" fmla="*/ 6104805 w 12192000"/>
              <a:gd name="connsiteY13" fmla="*/ 1214562 h 6559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2000" h="6559826">
                <a:moveTo>
                  <a:pt x="5864259" y="2854132"/>
                </a:moveTo>
                <a:lnTo>
                  <a:pt x="5864259" y="5342062"/>
                </a:lnTo>
                <a:lnTo>
                  <a:pt x="6907" y="6559826"/>
                </a:lnTo>
                <a:lnTo>
                  <a:pt x="0" y="6559826"/>
                </a:lnTo>
                <a:lnTo>
                  <a:pt x="0" y="4073332"/>
                </a:lnTo>
                <a:close/>
                <a:moveTo>
                  <a:pt x="12192000" y="2685378"/>
                </a:moveTo>
                <a:lnTo>
                  <a:pt x="12192000" y="5173308"/>
                </a:lnTo>
                <a:lnTo>
                  <a:pt x="6104805" y="6429182"/>
                </a:lnTo>
                <a:lnTo>
                  <a:pt x="6104805" y="3941252"/>
                </a:lnTo>
                <a:close/>
                <a:moveTo>
                  <a:pt x="11991762" y="0"/>
                </a:moveTo>
                <a:lnTo>
                  <a:pt x="12192000" y="0"/>
                </a:lnTo>
                <a:lnTo>
                  <a:pt x="12192000" y="2446611"/>
                </a:lnTo>
                <a:lnTo>
                  <a:pt x="6104805" y="3701222"/>
                </a:lnTo>
                <a:lnTo>
                  <a:pt x="6104805" y="1214562"/>
                </a:lnTo>
                <a:close/>
              </a:path>
            </a:pathLst>
          </a:custGeom>
          <a:solidFill>
            <a:schemeClr val="bg2">
              <a:alpha val="15000"/>
            </a:schemeClr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Grande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F097552-E3A8-41F6-B00B-4A39A247AA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2931" y="1033272"/>
            <a:ext cx="3792062" cy="782638"/>
          </a:xfrm>
        </p:spPr>
        <p:txBody>
          <a:bodyPr rtlCol="0">
            <a:normAutofit/>
          </a:bodyPr>
          <a:lstStyle>
            <a:lvl1pPr algn="l">
              <a:defRPr sz="3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СЛАЙД-РАЗДЕЛИТЕЛЬ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defTabSz="685800"/>
            <a:fld id="{D495E168-DA5E-4888-8D8A-92B118324C14}" type="slidenum">
              <a:rPr lang="ru-RU" smtClean="0">
                <a:solidFill>
                  <a:srgbClr val="FFCD00"/>
                </a:solidFill>
              </a:rPr>
              <a:pPr defTabSz="685800"/>
              <a:t>‹#›</a:t>
            </a:fld>
            <a:endParaRPr lang="ru-RU">
              <a:solidFill>
                <a:srgbClr val="FFCD00"/>
              </a:solidFill>
            </a:endParaRPr>
          </a:p>
        </p:txBody>
      </p:sp>
      <p:sp>
        <p:nvSpPr>
          <p:cNvPr id="15" name="Рисунок 4">
            <a:extLst>
              <a:ext uri="{FF2B5EF4-FFF2-40B4-BE49-F238E27FC236}">
                <a16:creationId xmlns="" xmlns:a16="http://schemas.microsoft.com/office/drawing/2014/main" id="{2095D1D4-8CA3-4CA3-825D-088EDB51A8AE}"/>
              </a:ext>
            </a:extLst>
          </p:cNvPr>
          <p:cNvSpPr/>
          <p:nvPr/>
        </p:nvSpPr>
        <p:spPr>
          <a:xfrm>
            <a:off x="8469473" y="6103003"/>
            <a:ext cx="6831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Grande"/>
              <a:ea typeface="+mn-ea"/>
              <a:cs typeface="+mn-cs"/>
            </a:endParaRPr>
          </a:p>
        </p:txBody>
      </p:sp>
      <p:sp>
        <p:nvSpPr>
          <p:cNvPr id="17" name="Рисунок 15">
            <a:extLst>
              <a:ext uri="{FF2B5EF4-FFF2-40B4-BE49-F238E27FC236}">
                <a16:creationId xmlns="" xmlns:a16="http://schemas.microsoft.com/office/drawing/2014/main" id="{2DB5E70B-ECC9-4800-9DC0-5897EF3F16AB}"/>
              </a:ext>
            </a:extLst>
          </p:cNvPr>
          <p:cNvSpPr/>
          <p:nvPr/>
        </p:nvSpPr>
        <p:spPr>
          <a:xfrm>
            <a:off x="-8381" y="1947672"/>
            <a:ext cx="39555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Grande"/>
              <a:ea typeface="+mn-ea"/>
              <a:cs typeface="+mn-cs"/>
            </a:endParaRPr>
          </a:p>
        </p:txBody>
      </p:sp>
      <p:sp>
        <p:nvSpPr>
          <p:cNvPr id="10" name="Текст 2">
            <a:extLst>
              <a:ext uri="{FF2B5EF4-FFF2-40B4-BE49-F238E27FC236}">
                <a16:creationId xmlns="" xmlns:a16="http://schemas.microsoft.com/office/drawing/2014/main" id="{A3B87DE7-6A4B-4A0E-8622-C9BA93F0B3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2930" y="2225393"/>
            <a:ext cx="3833020" cy="78263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650"/>
            </a:lvl1pPr>
          </a:lstStyle>
          <a:p>
            <a:pPr marL="171450" lvl="0" indent="-171450" rt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8763686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Рисунок 1">
            <a:extLst>
              <a:ext uri="{FF2B5EF4-FFF2-40B4-BE49-F238E27FC236}">
                <a16:creationId xmlns="" xmlns:a16="http://schemas.microsoft.com/office/drawing/2014/main" id="{9650CBA0-AE8F-4C6C-B273-73785A68EB92}"/>
              </a:ext>
            </a:extLst>
          </p:cNvPr>
          <p:cNvGrpSpPr/>
          <p:nvPr userDrawn="1"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2" name="Полилиния: фигура 11">
              <a:extLst>
                <a:ext uri="{FF2B5EF4-FFF2-40B4-BE49-F238E27FC236}">
                  <a16:creationId xmlns="" xmlns:a16="http://schemas.microsoft.com/office/drawing/2014/main" id="{79A324E0-7B75-4C65-9695-78537686038F}"/>
                </a:ext>
              </a:extLst>
            </p:cNvPr>
            <p:cNvSpPr/>
            <p:nvPr/>
          </p:nvSpPr>
          <p:spPr>
            <a:xfrm>
              <a:off x="-12700" y="-12700"/>
              <a:ext cx="12217400" cy="6883400"/>
            </a:xfrm>
            <a:custGeom>
              <a:avLst/>
              <a:gdLst>
                <a:gd name="connsiteX0" fmla="*/ 12700 w 12217400"/>
                <a:gd name="connsiteY0" fmla="*/ 12700 h 6883400"/>
                <a:gd name="connsiteX1" fmla="*/ 12700 w 12217400"/>
                <a:gd name="connsiteY1" fmla="*/ 6870700 h 6883400"/>
                <a:gd name="connsiteX2" fmla="*/ 12205970 w 12217400"/>
                <a:gd name="connsiteY2" fmla="*/ 6870700 h 6883400"/>
                <a:gd name="connsiteX3" fmla="*/ 12205970 w 12217400"/>
                <a:gd name="connsiteY3" fmla="*/ 12700 h 6883400"/>
                <a:gd name="connsiteX4" fmla="*/ 12700 w 12217400"/>
                <a:gd name="connsiteY4" fmla="*/ 12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7400" h="6883400">
                  <a:moveTo>
                    <a:pt x="12700" y="12700"/>
                  </a:moveTo>
                  <a:lnTo>
                    <a:pt x="12700" y="6870700"/>
                  </a:lnTo>
                  <a:lnTo>
                    <a:pt x="12205970" y="6870700"/>
                  </a:lnTo>
                  <a:lnTo>
                    <a:pt x="12205970" y="1270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Grande"/>
                <a:ea typeface="+mn-ea"/>
                <a:cs typeface="+mn-cs"/>
              </a:endParaRPr>
            </a:p>
          </p:txBody>
        </p:sp>
        <p:sp>
          <p:nvSpPr>
            <p:cNvPr id="13" name="Полилиния: Фигура 12">
              <a:extLst>
                <a:ext uri="{FF2B5EF4-FFF2-40B4-BE49-F238E27FC236}">
                  <a16:creationId xmlns="" xmlns:a16="http://schemas.microsoft.com/office/drawing/2014/main" id="{A4C7B0B8-9EF6-4DBC-9088-96B54006BA08}"/>
                </a:ext>
              </a:extLst>
            </p:cNvPr>
            <p:cNvSpPr/>
            <p:nvPr/>
          </p:nvSpPr>
          <p:spPr>
            <a:xfrm>
              <a:off x="4178300" y="-12700"/>
              <a:ext cx="7289800" cy="6883400"/>
            </a:xfrm>
            <a:custGeom>
              <a:avLst/>
              <a:gdLst>
                <a:gd name="connsiteX0" fmla="*/ 5063490 w 7289800"/>
                <a:gd name="connsiteY0" fmla="*/ 12700 h 6883400"/>
                <a:gd name="connsiteX1" fmla="*/ 2499360 w 7289800"/>
                <a:gd name="connsiteY1" fmla="*/ 6870700 h 6883400"/>
                <a:gd name="connsiteX2" fmla="*/ 4721860 w 7289800"/>
                <a:gd name="connsiteY2" fmla="*/ 6870700 h 6883400"/>
                <a:gd name="connsiteX3" fmla="*/ 7285990 w 7289800"/>
                <a:gd name="connsiteY3" fmla="*/ 12700 h 6883400"/>
                <a:gd name="connsiteX4" fmla="*/ 5063490 w 7289800"/>
                <a:gd name="connsiteY4" fmla="*/ 12700 h 6883400"/>
                <a:gd name="connsiteX5" fmla="*/ 12700 w 7289800"/>
                <a:gd name="connsiteY5" fmla="*/ 6870700 h 6883400"/>
                <a:gd name="connsiteX6" fmla="*/ 2235200 w 7289800"/>
                <a:gd name="connsiteY6" fmla="*/ 6870700 h 6883400"/>
                <a:gd name="connsiteX7" fmla="*/ 4799331 w 7289800"/>
                <a:gd name="connsiteY7" fmla="*/ 12700 h 6883400"/>
                <a:gd name="connsiteX8" fmla="*/ 2576830 w 7289800"/>
                <a:gd name="connsiteY8" fmla="*/ 12700 h 6883400"/>
                <a:gd name="connsiteX9" fmla="*/ 12700 w 7289800"/>
                <a:gd name="connsiteY9" fmla="*/ 6870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89800" h="6883400">
                  <a:moveTo>
                    <a:pt x="5063490" y="12700"/>
                  </a:moveTo>
                  <a:lnTo>
                    <a:pt x="2499360" y="6870700"/>
                  </a:lnTo>
                  <a:lnTo>
                    <a:pt x="4721860" y="6870700"/>
                  </a:lnTo>
                  <a:lnTo>
                    <a:pt x="7285990" y="12700"/>
                  </a:lnTo>
                  <a:lnTo>
                    <a:pt x="5063490" y="12700"/>
                  </a:lnTo>
                  <a:close/>
                  <a:moveTo>
                    <a:pt x="12700" y="6870700"/>
                  </a:moveTo>
                  <a:lnTo>
                    <a:pt x="2235200" y="6870700"/>
                  </a:lnTo>
                  <a:lnTo>
                    <a:pt x="4799331" y="12700"/>
                  </a:lnTo>
                  <a:lnTo>
                    <a:pt x="2576830" y="12700"/>
                  </a:lnTo>
                  <a:lnTo>
                    <a:pt x="12700" y="6870700"/>
                  </a:lnTo>
                  <a:close/>
                </a:path>
              </a:pathLst>
            </a:custGeom>
            <a:solidFill>
              <a:schemeClr val="bg2">
                <a:alpha val="15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Grande"/>
                <a:ea typeface="+mn-ea"/>
                <a:cs typeface="+mn-cs"/>
              </a:endParaRPr>
            </a:p>
          </p:txBody>
        </p:sp>
      </p:grp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defTabSz="685800"/>
            <a:fld id="{D495E168-DA5E-4888-8D8A-92B118324C14}" type="slidenum">
              <a:rPr lang="ru-RU" smtClean="0">
                <a:solidFill>
                  <a:srgbClr val="FFCD00"/>
                </a:solidFill>
              </a:rPr>
              <a:pPr defTabSz="685800"/>
              <a:t>‹#›</a:t>
            </a:fld>
            <a:endParaRPr lang="ru-RU">
              <a:solidFill>
                <a:srgbClr val="FFCD00"/>
              </a:solidFill>
            </a:endParaRPr>
          </a:p>
        </p:txBody>
      </p:sp>
      <p:sp>
        <p:nvSpPr>
          <p:cNvPr id="20" name="Рисунок 4">
            <a:extLst>
              <a:ext uri="{FF2B5EF4-FFF2-40B4-BE49-F238E27FC236}">
                <a16:creationId xmlns="" xmlns:a16="http://schemas.microsoft.com/office/drawing/2014/main" id="{55B3C92B-0A13-49BD-8A7D-FD6B821FE783}"/>
              </a:ext>
            </a:extLst>
          </p:cNvPr>
          <p:cNvSpPr/>
          <p:nvPr userDrawn="1"/>
        </p:nvSpPr>
        <p:spPr>
          <a:xfrm>
            <a:off x="8469473" y="6103003"/>
            <a:ext cx="6831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Grande"/>
              <a:ea typeface="+mn-ea"/>
              <a:cs typeface="+mn-cs"/>
            </a:endParaRPr>
          </a:p>
        </p:txBody>
      </p:sp>
      <p:sp>
        <p:nvSpPr>
          <p:cNvPr id="14" name="Рисунок 15">
            <a:extLst>
              <a:ext uri="{FF2B5EF4-FFF2-40B4-BE49-F238E27FC236}">
                <a16:creationId xmlns="" xmlns:a16="http://schemas.microsoft.com/office/drawing/2014/main" id="{D0734B58-9436-7F49-BF67-542C05487FFF}"/>
              </a:ext>
            </a:extLst>
          </p:cNvPr>
          <p:cNvSpPr/>
          <p:nvPr userDrawn="1"/>
        </p:nvSpPr>
        <p:spPr>
          <a:xfrm>
            <a:off x="-8381" y="1947672"/>
            <a:ext cx="39555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Grande"/>
              <a:ea typeface="+mn-ea"/>
              <a:cs typeface="+mn-cs"/>
            </a:endParaRPr>
          </a:p>
        </p:txBody>
      </p:sp>
      <p:sp>
        <p:nvSpPr>
          <p:cNvPr id="2" name="Заголовок 1">
            <a:extLst>
              <a:ext uri="{FF2B5EF4-FFF2-40B4-BE49-F238E27FC236}">
                <a16:creationId xmlns="" xmlns:a16="http://schemas.microsoft.com/office/drawing/2014/main" id="{BF046B1A-A07C-45A3-8FE5-724E34853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 anchor="b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10" name="Объект 2">
            <a:extLst>
              <a:ext uri="{FF2B5EF4-FFF2-40B4-BE49-F238E27FC236}">
                <a16:creationId xmlns="" xmlns:a16="http://schemas.microsoft.com/office/drawing/2014/main" id="{83799919-7F2B-44B7-BF0B-B0CE733AC6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277756"/>
            <a:ext cx="7886700" cy="3899207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5742990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типа содержим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Рисунок 1">
            <a:extLst>
              <a:ext uri="{FF2B5EF4-FFF2-40B4-BE49-F238E27FC236}">
                <a16:creationId xmlns="" xmlns:a16="http://schemas.microsoft.com/office/drawing/2014/main" id="{9650CBA0-AE8F-4C6C-B273-73785A68EB92}"/>
              </a:ext>
            </a:extLst>
          </p:cNvPr>
          <p:cNvGrpSpPr/>
          <p:nvPr userDrawn="1"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2" name="Полилиния: фигура 11">
              <a:extLst>
                <a:ext uri="{FF2B5EF4-FFF2-40B4-BE49-F238E27FC236}">
                  <a16:creationId xmlns="" xmlns:a16="http://schemas.microsoft.com/office/drawing/2014/main" id="{79A324E0-7B75-4C65-9695-78537686038F}"/>
                </a:ext>
              </a:extLst>
            </p:cNvPr>
            <p:cNvSpPr/>
            <p:nvPr/>
          </p:nvSpPr>
          <p:spPr>
            <a:xfrm>
              <a:off x="-12700" y="-12700"/>
              <a:ext cx="12217400" cy="6883400"/>
            </a:xfrm>
            <a:custGeom>
              <a:avLst/>
              <a:gdLst>
                <a:gd name="connsiteX0" fmla="*/ 12700 w 12217400"/>
                <a:gd name="connsiteY0" fmla="*/ 12700 h 6883400"/>
                <a:gd name="connsiteX1" fmla="*/ 12700 w 12217400"/>
                <a:gd name="connsiteY1" fmla="*/ 6870700 h 6883400"/>
                <a:gd name="connsiteX2" fmla="*/ 12205970 w 12217400"/>
                <a:gd name="connsiteY2" fmla="*/ 6870700 h 6883400"/>
                <a:gd name="connsiteX3" fmla="*/ 12205970 w 12217400"/>
                <a:gd name="connsiteY3" fmla="*/ 12700 h 6883400"/>
                <a:gd name="connsiteX4" fmla="*/ 12700 w 12217400"/>
                <a:gd name="connsiteY4" fmla="*/ 12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7400" h="6883400">
                  <a:moveTo>
                    <a:pt x="12700" y="12700"/>
                  </a:moveTo>
                  <a:lnTo>
                    <a:pt x="12700" y="6870700"/>
                  </a:lnTo>
                  <a:lnTo>
                    <a:pt x="12205970" y="6870700"/>
                  </a:lnTo>
                  <a:lnTo>
                    <a:pt x="12205970" y="1270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Grande"/>
                <a:ea typeface="+mn-ea"/>
                <a:cs typeface="+mn-cs"/>
              </a:endParaRPr>
            </a:p>
          </p:txBody>
        </p:sp>
        <p:sp>
          <p:nvSpPr>
            <p:cNvPr id="13" name="Полилиния: Фигура 12">
              <a:extLst>
                <a:ext uri="{FF2B5EF4-FFF2-40B4-BE49-F238E27FC236}">
                  <a16:creationId xmlns="" xmlns:a16="http://schemas.microsoft.com/office/drawing/2014/main" id="{A4C7B0B8-9EF6-4DBC-9088-96B54006BA08}"/>
                </a:ext>
              </a:extLst>
            </p:cNvPr>
            <p:cNvSpPr/>
            <p:nvPr/>
          </p:nvSpPr>
          <p:spPr>
            <a:xfrm>
              <a:off x="4178300" y="-12700"/>
              <a:ext cx="7289800" cy="6883400"/>
            </a:xfrm>
            <a:custGeom>
              <a:avLst/>
              <a:gdLst>
                <a:gd name="connsiteX0" fmla="*/ 5063490 w 7289800"/>
                <a:gd name="connsiteY0" fmla="*/ 12700 h 6883400"/>
                <a:gd name="connsiteX1" fmla="*/ 2499360 w 7289800"/>
                <a:gd name="connsiteY1" fmla="*/ 6870700 h 6883400"/>
                <a:gd name="connsiteX2" fmla="*/ 4721860 w 7289800"/>
                <a:gd name="connsiteY2" fmla="*/ 6870700 h 6883400"/>
                <a:gd name="connsiteX3" fmla="*/ 7285990 w 7289800"/>
                <a:gd name="connsiteY3" fmla="*/ 12700 h 6883400"/>
                <a:gd name="connsiteX4" fmla="*/ 5063490 w 7289800"/>
                <a:gd name="connsiteY4" fmla="*/ 12700 h 6883400"/>
                <a:gd name="connsiteX5" fmla="*/ 12700 w 7289800"/>
                <a:gd name="connsiteY5" fmla="*/ 6870700 h 6883400"/>
                <a:gd name="connsiteX6" fmla="*/ 2235200 w 7289800"/>
                <a:gd name="connsiteY6" fmla="*/ 6870700 h 6883400"/>
                <a:gd name="connsiteX7" fmla="*/ 4799331 w 7289800"/>
                <a:gd name="connsiteY7" fmla="*/ 12700 h 6883400"/>
                <a:gd name="connsiteX8" fmla="*/ 2576830 w 7289800"/>
                <a:gd name="connsiteY8" fmla="*/ 12700 h 6883400"/>
                <a:gd name="connsiteX9" fmla="*/ 12700 w 7289800"/>
                <a:gd name="connsiteY9" fmla="*/ 6870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89800" h="6883400">
                  <a:moveTo>
                    <a:pt x="5063490" y="12700"/>
                  </a:moveTo>
                  <a:lnTo>
                    <a:pt x="2499360" y="6870700"/>
                  </a:lnTo>
                  <a:lnTo>
                    <a:pt x="4721860" y="6870700"/>
                  </a:lnTo>
                  <a:lnTo>
                    <a:pt x="7285990" y="12700"/>
                  </a:lnTo>
                  <a:lnTo>
                    <a:pt x="5063490" y="12700"/>
                  </a:lnTo>
                  <a:close/>
                  <a:moveTo>
                    <a:pt x="12700" y="6870700"/>
                  </a:moveTo>
                  <a:lnTo>
                    <a:pt x="2235200" y="6870700"/>
                  </a:lnTo>
                  <a:lnTo>
                    <a:pt x="4799331" y="12700"/>
                  </a:lnTo>
                  <a:lnTo>
                    <a:pt x="2576830" y="12700"/>
                  </a:lnTo>
                  <a:lnTo>
                    <a:pt x="12700" y="6870700"/>
                  </a:lnTo>
                  <a:close/>
                </a:path>
              </a:pathLst>
            </a:custGeom>
            <a:solidFill>
              <a:schemeClr val="bg2">
                <a:alpha val="15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Grande"/>
                <a:ea typeface="+mn-ea"/>
                <a:cs typeface="+mn-cs"/>
              </a:endParaRPr>
            </a:p>
          </p:txBody>
        </p:sp>
      </p:grp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defTabSz="685800"/>
            <a:fld id="{D495E168-DA5E-4888-8D8A-92B118324C14}" type="slidenum">
              <a:rPr lang="ru-RU" smtClean="0">
                <a:solidFill>
                  <a:srgbClr val="FFCD00"/>
                </a:solidFill>
              </a:rPr>
              <a:pPr defTabSz="685800"/>
              <a:t>‹#›</a:t>
            </a:fld>
            <a:endParaRPr lang="ru-RU">
              <a:solidFill>
                <a:srgbClr val="FFCD00"/>
              </a:solidFill>
            </a:endParaRPr>
          </a:p>
        </p:txBody>
      </p:sp>
      <p:sp>
        <p:nvSpPr>
          <p:cNvPr id="20" name="Рисунок 4">
            <a:extLst>
              <a:ext uri="{FF2B5EF4-FFF2-40B4-BE49-F238E27FC236}">
                <a16:creationId xmlns="" xmlns:a16="http://schemas.microsoft.com/office/drawing/2014/main" id="{55B3C92B-0A13-49BD-8A7D-FD6B821FE783}"/>
              </a:ext>
            </a:extLst>
          </p:cNvPr>
          <p:cNvSpPr/>
          <p:nvPr userDrawn="1"/>
        </p:nvSpPr>
        <p:spPr>
          <a:xfrm>
            <a:off x="8469473" y="6103003"/>
            <a:ext cx="6831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Grande"/>
              <a:ea typeface="+mn-ea"/>
              <a:cs typeface="+mn-cs"/>
            </a:endParaRPr>
          </a:p>
        </p:txBody>
      </p:sp>
      <p:sp>
        <p:nvSpPr>
          <p:cNvPr id="14" name="Рисунок 15">
            <a:extLst>
              <a:ext uri="{FF2B5EF4-FFF2-40B4-BE49-F238E27FC236}">
                <a16:creationId xmlns="" xmlns:a16="http://schemas.microsoft.com/office/drawing/2014/main" id="{D0734B58-9436-7F49-BF67-542C05487FFF}"/>
              </a:ext>
            </a:extLst>
          </p:cNvPr>
          <p:cNvSpPr/>
          <p:nvPr userDrawn="1"/>
        </p:nvSpPr>
        <p:spPr>
          <a:xfrm>
            <a:off x="-8381" y="1947672"/>
            <a:ext cx="39555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Grande"/>
              <a:ea typeface="+mn-ea"/>
              <a:cs typeface="+mn-cs"/>
            </a:endParaRPr>
          </a:p>
        </p:txBody>
      </p:sp>
      <p:sp>
        <p:nvSpPr>
          <p:cNvPr id="2" name="Заголовок 1">
            <a:extLst>
              <a:ext uri="{FF2B5EF4-FFF2-40B4-BE49-F238E27FC236}">
                <a16:creationId xmlns="" xmlns:a16="http://schemas.microsoft.com/office/drawing/2014/main" id="{BF046B1A-A07C-45A3-8FE5-724E34853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 anchor="b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15" name="Объект 2">
            <a:extLst>
              <a:ext uri="{FF2B5EF4-FFF2-40B4-BE49-F238E27FC236}">
                <a16:creationId xmlns="" xmlns:a16="http://schemas.microsoft.com/office/drawing/2014/main" id="{5460D6CB-9BA0-4BA9-9CF5-9D21E9F570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2277756"/>
            <a:ext cx="3886200" cy="3899207"/>
          </a:xfrm>
        </p:spPr>
        <p:txBody>
          <a:bodyPr rtlCol="0"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35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16" name="Объект 3">
            <a:extLst>
              <a:ext uri="{FF2B5EF4-FFF2-40B4-BE49-F238E27FC236}">
                <a16:creationId xmlns="" xmlns:a16="http://schemas.microsoft.com/office/drawing/2014/main" id="{EB0DDB5D-8949-4E45-A7CD-0402580BB0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2277755"/>
            <a:ext cx="3886200" cy="3899208"/>
          </a:xfrm>
        </p:spPr>
        <p:txBody>
          <a:bodyPr rtlCol="0"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35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7200393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Рисунок 1">
            <a:extLst>
              <a:ext uri="{FF2B5EF4-FFF2-40B4-BE49-F238E27FC236}">
                <a16:creationId xmlns="" xmlns:a16="http://schemas.microsoft.com/office/drawing/2014/main" id="{9650CBA0-AE8F-4C6C-B273-73785A68EB92}"/>
              </a:ext>
            </a:extLst>
          </p:cNvPr>
          <p:cNvGrpSpPr/>
          <p:nvPr userDrawn="1"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2" name="Полилиния: фигура 11">
              <a:extLst>
                <a:ext uri="{FF2B5EF4-FFF2-40B4-BE49-F238E27FC236}">
                  <a16:creationId xmlns="" xmlns:a16="http://schemas.microsoft.com/office/drawing/2014/main" id="{79A324E0-7B75-4C65-9695-78537686038F}"/>
                </a:ext>
              </a:extLst>
            </p:cNvPr>
            <p:cNvSpPr/>
            <p:nvPr/>
          </p:nvSpPr>
          <p:spPr>
            <a:xfrm>
              <a:off x="-12700" y="-12700"/>
              <a:ext cx="12217400" cy="6883400"/>
            </a:xfrm>
            <a:custGeom>
              <a:avLst/>
              <a:gdLst>
                <a:gd name="connsiteX0" fmla="*/ 12700 w 12217400"/>
                <a:gd name="connsiteY0" fmla="*/ 12700 h 6883400"/>
                <a:gd name="connsiteX1" fmla="*/ 12700 w 12217400"/>
                <a:gd name="connsiteY1" fmla="*/ 6870700 h 6883400"/>
                <a:gd name="connsiteX2" fmla="*/ 12205970 w 12217400"/>
                <a:gd name="connsiteY2" fmla="*/ 6870700 h 6883400"/>
                <a:gd name="connsiteX3" fmla="*/ 12205970 w 12217400"/>
                <a:gd name="connsiteY3" fmla="*/ 12700 h 6883400"/>
                <a:gd name="connsiteX4" fmla="*/ 12700 w 12217400"/>
                <a:gd name="connsiteY4" fmla="*/ 12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7400" h="6883400">
                  <a:moveTo>
                    <a:pt x="12700" y="12700"/>
                  </a:moveTo>
                  <a:lnTo>
                    <a:pt x="12700" y="6870700"/>
                  </a:lnTo>
                  <a:lnTo>
                    <a:pt x="12205970" y="6870700"/>
                  </a:lnTo>
                  <a:lnTo>
                    <a:pt x="12205970" y="1270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Grande"/>
                <a:ea typeface="+mn-ea"/>
                <a:cs typeface="+mn-cs"/>
              </a:endParaRPr>
            </a:p>
          </p:txBody>
        </p:sp>
        <p:sp>
          <p:nvSpPr>
            <p:cNvPr id="13" name="Полилиния: Фигура 12">
              <a:extLst>
                <a:ext uri="{FF2B5EF4-FFF2-40B4-BE49-F238E27FC236}">
                  <a16:creationId xmlns="" xmlns:a16="http://schemas.microsoft.com/office/drawing/2014/main" id="{A4C7B0B8-9EF6-4DBC-9088-96B54006BA08}"/>
                </a:ext>
              </a:extLst>
            </p:cNvPr>
            <p:cNvSpPr/>
            <p:nvPr/>
          </p:nvSpPr>
          <p:spPr>
            <a:xfrm>
              <a:off x="4178300" y="-12700"/>
              <a:ext cx="7289800" cy="6883400"/>
            </a:xfrm>
            <a:custGeom>
              <a:avLst/>
              <a:gdLst>
                <a:gd name="connsiteX0" fmla="*/ 5063490 w 7289800"/>
                <a:gd name="connsiteY0" fmla="*/ 12700 h 6883400"/>
                <a:gd name="connsiteX1" fmla="*/ 2499360 w 7289800"/>
                <a:gd name="connsiteY1" fmla="*/ 6870700 h 6883400"/>
                <a:gd name="connsiteX2" fmla="*/ 4721860 w 7289800"/>
                <a:gd name="connsiteY2" fmla="*/ 6870700 h 6883400"/>
                <a:gd name="connsiteX3" fmla="*/ 7285990 w 7289800"/>
                <a:gd name="connsiteY3" fmla="*/ 12700 h 6883400"/>
                <a:gd name="connsiteX4" fmla="*/ 5063490 w 7289800"/>
                <a:gd name="connsiteY4" fmla="*/ 12700 h 6883400"/>
                <a:gd name="connsiteX5" fmla="*/ 12700 w 7289800"/>
                <a:gd name="connsiteY5" fmla="*/ 6870700 h 6883400"/>
                <a:gd name="connsiteX6" fmla="*/ 2235200 w 7289800"/>
                <a:gd name="connsiteY6" fmla="*/ 6870700 h 6883400"/>
                <a:gd name="connsiteX7" fmla="*/ 4799331 w 7289800"/>
                <a:gd name="connsiteY7" fmla="*/ 12700 h 6883400"/>
                <a:gd name="connsiteX8" fmla="*/ 2576830 w 7289800"/>
                <a:gd name="connsiteY8" fmla="*/ 12700 h 6883400"/>
                <a:gd name="connsiteX9" fmla="*/ 12700 w 7289800"/>
                <a:gd name="connsiteY9" fmla="*/ 6870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89800" h="6883400">
                  <a:moveTo>
                    <a:pt x="5063490" y="12700"/>
                  </a:moveTo>
                  <a:lnTo>
                    <a:pt x="2499360" y="6870700"/>
                  </a:lnTo>
                  <a:lnTo>
                    <a:pt x="4721860" y="6870700"/>
                  </a:lnTo>
                  <a:lnTo>
                    <a:pt x="7285990" y="12700"/>
                  </a:lnTo>
                  <a:lnTo>
                    <a:pt x="5063490" y="12700"/>
                  </a:lnTo>
                  <a:close/>
                  <a:moveTo>
                    <a:pt x="12700" y="6870700"/>
                  </a:moveTo>
                  <a:lnTo>
                    <a:pt x="2235200" y="6870700"/>
                  </a:lnTo>
                  <a:lnTo>
                    <a:pt x="4799331" y="12700"/>
                  </a:lnTo>
                  <a:lnTo>
                    <a:pt x="2576830" y="12700"/>
                  </a:lnTo>
                  <a:lnTo>
                    <a:pt x="12700" y="6870700"/>
                  </a:lnTo>
                  <a:close/>
                </a:path>
              </a:pathLst>
            </a:custGeom>
            <a:solidFill>
              <a:schemeClr val="bg2">
                <a:alpha val="15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Grande"/>
                <a:ea typeface="+mn-ea"/>
                <a:cs typeface="+mn-cs"/>
              </a:endParaRPr>
            </a:p>
          </p:txBody>
        </p:sp>
      </p:grp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defTabSz="685800"/>
            <a:fld id="{D495E168-DA5E-4888-8D8A-92B118324C14}" type="slidenum">
              <a:rPr lang="ru-RU" smtClean="0">
                <a:solidFill>
                  <a:srgbClr val="FFCD00"/>
                </a:solidFill>
              </a:rPr>
              <a:pPr defTabSz="685800"/>
              <a:t>‹#›</a:t>
            </a:fld>
            <a:endParaRPr lang="ru-RU">
              <a:solidFill>
                <a:srgbClr val="FFCD00"/>
              </a:solidFill>
            </a:endParaRPr>
          </a:p>
        </p:txBody>
      </p:sp>
      <p:sp>
        <p:nvSpPr>
          <p:cNvPr id="20" name="Рисунок 4">
            <a:extLst>
              <a:ext uri="{FF2B5EF4-FFF2-40B4-BE49-F238E27FC236}">
                <a16:creationId xmlns="" xmlns:a16="http://schemas.microsoft.com/office/drawing/2014/main" id="{55B3C92B-0A13-49BD-8A7D-FD6B821FE783}"/>
              </a:ext>
            </a:extLst>
          </p:cNvPr>
          <p:cNvSpPr/>
          <p:nvPr userDrawn="1"/>
        </p:nvSpPr>
        <p:spPr>
          <a:xfrm>
            <a:off x="8469473" y="6103003"/>
            <a:ext cx="6831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Grande"/>
              <a:ea typeface="+mn-ea"/>
              <a:cs typeface="+mn-cs"/>
            </a:endParaRPr>
          </a:p>
        </p:txBody>
      </p:sp>
      <p:sp>
        <p:nvSpPr>
          <p:cNvPr id="14" name="Рисунок 15">
            <a:extLst>
              <a:ext uri="{FF2B5EF4-FFF2-40B4-BE49-F238E27FC236}">
                <a16:creationId xmlns="" xmlns:a16="http://schemas.microsoft.com/office/drawing/2014/main" id="{D0734B58-9436-7F49-BF67-542C05487FFF}"/>
              </a:ext>
            </a:extLst>
          </p:cNvPr>
          <p:cNvSpPr/>
          <p:nvPr userDrawn="1"/>
        </p:nvSpPr>
        <p:spPr>
          <a:xfrm>
            <a:off x="-8381" y="1947672"/>
            <a:ext cx="39555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Grande"/>
              <a:ea typeface="+mn-ea"/>
              <a:cs typeface="+mn-cs"/>
            </a:endParaRPr>
          </a:p>
        </p:txBody>
      </p:sp>
      <p:sp>
        <p:nvSpPr>
          <p:cNvPr id="2" name="Заголовок 1">
            <a:extLst>
              <a:ext uri="{FF2B5EF4-FFF2-40B4-BE49-F238E27FC236}">
                <a16:creationId xmlns="" xmlns:a16="http://schemas.microsoft.com/office/drawing/2014/main" id="{BF046B1A-A07C-45A3-8FE5-724E34853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 anchor="b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15" name="Текст 2">
            <a:extLst>
              <a:ext uri="{FF2B5EF4-FFF2-40B4-BE49-F238E27FC236}">
                <a16:creationId xmlns="" xmlns:a16="http://schemas.microsoft.com/office/drawing/2014/main" id="{82C817C4-D92F-4269-B22D-5C2E522418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2068513"/>
            <a:ext cx="3868340" cy="436562"/>
          </a:xfrm>
        </p:spPr>
        <p:txBody>
          <a:bodyPr rtlCol="0" anchor="b">
            <a:normAutofit/>
          </a:bodyPr>
          <a:lstStyle>
            <a:lvl1pPr marL="0" indent="0">
              <a:buNone/>
              <a:defRPr sz="15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6" name="Объект 3">
            <a:extLst>
              <a:ext uri="{FF2B5EF4-FFF2-40B4-BE49-F238E27FC236}">
                <a16:creationId xmlns="" xmlns:a16="http://schemas.microsoft.com/office/drawing/2014/main" id="{C61514A7-2DEE-47E3-BCB4-FB81E9981D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 rtlCol="0">
            <a:normAutofit/>
          </a:bodyPr>
          <a:lstStyle>
            <a:lvl1pPr>
              <a:defRPr sz="1500">
                <a:solidFill>
                  <a:schemeClr val="bg1"/>
                </a:solidFill>
              </a:defRPr>
            </a:lvl1pPr>
            <a:lvl2pPr>
              <a:defRPr sz="135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17" name="Текст 4">
            <a:extLst>
              <a:ext uri="{FF2B5EF4-FFF2-40B4-BE49-F238E27FC236}">
                <a16:creationId xmlns="" xmlns:a16="http://schemas.microsoft.com/office/drawing/2014/main" id="{3455C9D3-0938-4236-8E64-BBF582FCD2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2068512"/>
            <a:ext cx="3887391" cy="436563"/>
          </a:xfrm>
        </p:spPr>
        <p:txBody>
          <a:bodyPr rtlCol="0" anchor="b">
            <a:normAutofit/>
          </a:bodyPr>
          <a:lstStyle>
            <a:lvl1pPr marL="0" indent="0">
              <a:buNone/>
              <a:defRPr sz="15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8" name="Объект 5">
            <a:extLst>
              <a:ext uri="{FF2B5EF4-FFF2-40B4-BE49-F238E27FC236}">
                <a16:creationId xmlns="" xmlns:a16="http://schemas.microsoft.com/office/drawing/2014/main" id="{7331E254-1410-4989-81DE-84B684ACC7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 rtlCol="0">
            <a:normAutofit/>
          </a:bodyPr>
          <a:lstStyle>
            <a:lvl1pPr>
              <a:defRPr sz="1500">
                <a:solidFill>
                  <a:schemeClr val="bg1"/>
                </a:solidFill>
              </a:defRPr>
            </a:lvl1pPr>
            <a:lvl2pPr>
              <a:defRPr sz="135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1654132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Рисунок 1">
            <a:extLst>
              <a:ext uri="{FF2B5EF4-FFF2-40B4-BE49-F238E27FC236}">
                <a16:creationId xmlns="" xmlns:a16="http://schemas.microsoft.com/office/drawing/2014/main" id="{9650CBA0-AE8F-4C6C-B273-73785A68EB92}"/>
              </a:ext>
            </a:extLst>
          </p:cNvPr>
          <p:cNvGrpSpPr/>
          <p:nvPr userDrawn="1"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2" name="Полилиния: фигура 11">
              <a:extLst>
                <a:ext uri="{FF2B5EF4-FFF2-40B4-BE49-F238E27FC236}">
                  <a16:creationId xmlns="" xmlns:a16="http://schemas.microsoft.com/office/drawing/2014/main" id="{79A324E0-7B75-4C65-9695-78537686038F}"/>
                </a:ext>
              </a:extLst>
            </p:cNvPr>
            <p:cNvSpPr/>
            <p:nvPr/>
          </p:nvSpPr>
          <p:spPr>
            <a:xfrm>
              <a:off x="-12700" y="-12700"/>
              <a:ext cx="12217400" cy="6883400"/>
            </a:xfrm>
            <a:custGeom>
              <a:avLst/>
              <a:gdLst>
                <a:gd name="connsiteX0" fmla="*/ 12700 w 12217400"/>
                <a:gd name="connsiteY0" fmla="*/ 12700 h 6883400"/>
                <a:gd name="connsiteX1" fmla="*/ 12700 w 12217400"/>
                <a:gd name="connsiteY1" fmla="*/ 6870700 h 6883400"/>
                <a:gd name="connsiteX2" fmla="*/ 12205970 w 12217400"/>
                <a:gd name="connsiteY2" fmla="*/ 6870700 h 6883400"/>
                <a:gd name="connsiteX3" fmla="*/ 12205970 w 12217400"/>
                <a:gd name="connsiteY3" fmla="*/ 12700 h 6883400"/>
                <a:gd name="connsiteX4" fmla="*/ 12700 w 12217400"/>
                <a:gd name="connsiteY4" fmla="*/ 12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7400" h="6883400">
                  <a:moveTo>
                    <a:pt x="12700" y="12700"/>
                  </a:moveTo>
                  <a:lnTo>
                    <a:pt x="12700" y="6870700"/>
                  </a:lnTo>
                  <a:lnTo>
                    <a:pt x="12205970" y="6870700"/>
                  </a:lnTo>
                  <a:lnTo>
                    <a:pt x="12205970" y="1270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Grande"/>
                <a:ea typeface="+mn-ea"/>
                <a:cs typeface="+mn-cs"/>
              </a:endParaRPr>
            </a:p>
          </p:txBody>
        </p:sp>
        <p:sp>
          <p:nvSpPr>
            <p:cNvPr id="13" name="Полилиния: Фигура 12">
              <a:extLst>
                <a:ext uri="{FF2B5EF4-FFF2-40B4-BE49-F238E27FC236}">
                  <a16:creationId xmlns="" xmlns:a16="http://schemas.microsoft.com/office/drawing/2014/main" id="{A4C7B0B8-9EF6-4DBC-9088-96B54006BA08}"/>
                </a:ext>
              </a:extLst>
            </p:cNvPr>
            <p:cNvSpPr/>
            <p:nvPr/>
          </p:nvSpPr>
          <p:spPr>
            <a:xfrm>
              <a:off x="4178300" y="-12700"/>
              <a:ext cx="7289800" cy="6883400"/>
            </a:xfrm>
            <a:custGeom>
              <a:avLst/>
              <a:gdLst>
                <a:gd name="connsiteX0" fmla="*/ 5063490 w 7289800"/>
                <a:gd name="connsiteY0" fmla="*/ 12700 h 6883400"/>
                <a:gd name="connsiteX1" fmla="*/ 2499360 w 7289800"/>
                <a:gd name="connsiteY1" fmla="*/ 6870700 h 6883400"/>
                <a:gd name="connsiteX2" fmla="*/ 4721860 w 7289800"/>
                <a:gd name="connsiteY2" fmla="*/ 6870700 h 6883400"/>
                <a:gd name="connsiteX3" fmla="*/ 7285990 w 7289800"/>
                <a:gd name="connsiteY3" fmla="*/ 12700 h 6883400"/>
                <a:gd name="connsiteX4" fmla="*/ 5063490 w 7289800"/>
                <a:gd name="connsiteY4" fmla="*/ 12700 h 6883400"/>
                <a:gd name="connsiteX5" fmla="*/ 12700 w 7289800"/>
                <a:gd name="connsiteY5" fmla="*/ 6870700 h 6883400"/>
                <a:gd name="connsiteX6" fmla="*/ 2235200 w 7289800"/>
                <a:gd name="connsiteY6" fmla="*/ 6870700 h 6883400"/>
                <a:gd name="connsiteX7" fmla="*/ 4799331 w 7289800"/>
                <a:gd name="connsiteY7" fmla="*/ 12700 h 6883400"/>
                <a:gd name="connsiteX8" fmla="*/ 2576830 w 7289800"/>
                <a:gd name="connsiteY8" fmla="*/ 12700 h 6883400"/>
                <a:gd name="connsiteX9" fmla="*/ 12700 w 7289800"/>
                <a:gd name="connsiteY9" fmla="*/ 6870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89800" h="6883400">
                  <a:moveTo>
                    <a:pt x="5063490" y="12700"/>
                  </a:moveTo>
                  <a:lnTo>
                    <a:pt x="2499360" y="6870700"/>
                  </a:lnTo>
                  <a:lnTo>
                    <a:pt x="4721860" y="6870700"/>
                  </a:lnTo>
                  <a:lnTo>
                    <a:pt x="7285990" y="12700"/>
                  </a:lnTo>
                  <a:lnTo>
                    <a:pt x="5063490" y="12700"/>
                  </a:lnTo>
                  <a:close/>
                  <a:moveTo>
                    <a:pt x="12700" y="6870700"/>
                  </a:moveTo>
                  <a:lnTo>
                    <a:pt x="2235200" y="6870700"/>
                  </a:lnTo>
                  <a:lnTo>
                    <a:pt x="4799331" y="12700"/>
                  </a:lnTo>
                  <a:lnTo>
                    <a:pt x="2576830" y="12700"/>
                  </a:lnTo>
                  <a:lnTo>
                    <a:pt x="12700" y="6870700"/>
                  </a:lnTo>
                  <a:close/>
                </a:path>
              </a:pathLst>
            </a:custGeom>
            <a:solidFill>
              <a:schemeClr val="bg2">
                <a:alpha val="15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Grande"/>
                <a:ea typeface="+mn-ea"/>
                <a:cs typeface="+mn-cs"/>
              </a:endParaRPr>
            </a:p>
          </p:txBody>
        </p:sp>
      </p:grp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defTabSz="685800"/>
            <a:fld id="{D495E168-DA5E-4888-8D8A-92B118324C14}" type="slidenum">
              <a:rPr lang="ru-RU" smtClean="0">
                <a:solidFill>
                  <a:srgbClr val="FFCD00"/>
                </a:solidFill>
              </a:rPr>
              <a:pPr defTabSz="685800"/>
              <a:t>‹#›</a:t>
            </a:fld>
            <a:endParaRPr lang="ru-RU">
              <a:solidFill>
                <a:srgbClr val="FFCD00"/>
              </a:solidFill>
            </a:endParaRPr>
          </a:p>
        </p:txBody>
      </p:sp>
      <p:sp>
        <p:nvSpPr>
          <p:cNvPr id="20" name="Рисунок 4">
            <a:extLst>
              <a:ext uri="{FF2B5EF4-FFF2-40B4-BE49-F238E27FC236}">
                <a16:creationId xmlns="" xmlns:a16="http://schemas.microsoft.com/office/drawing/2014/main" id="{55B3C92B-0A13-49BD-8A7D-FD6B821FE783}"/>
              </a:ext>
            </a:extLst>
          </p:cNvPr>
          <p:cNvSpPr/>
          <p:nvPr userDrawn="1"/>
        </p:nvSpPr>
        <p:spPr>
          <a:xfrm>
            <a:off x="8469473" y="6103003"/>
            <a:ext cx="6831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Grande"/>
              <a:ea typeface="+mn-ea"/>
              <a:cs typeface="+mn-cs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F68ABD79-6AF5-4911-BEC2-A492F3ECD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345096"/>
          </a:xfrm>
        </p:spPr>
        <p:txBody>
          <a:bodyPr rtlCol="0" anchor="b"/>
          <a:lstStyle>
            <a:lvl1pPr>
              <a:defRPr sz="24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8" name="Текст 3">
            <a:extLst>
              <a:ext uri="{FF2B5EF4-FFF2-40B4-BE49-F238E27FC236}">
                <a16:creationId xmlns="" xmlns:a16="http://schemas.microsoft.com/office/drawing/2014/main" id="{6489A680-EBE7-45A3-B520-2C50F59C79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166148"/>
            <a:ext cx="2949178" cy="3702840"/>
          </a:xfrm>
        </p:spPr>
        <p:txBody>
          <a:bodyPr rtlCol="0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9" name="Объект 2">
            <a:extLst>
              <a:ext uri="{FF2B5EF4-FFF2-40B4-BE49-F238E27FC236}">
                <a16:creationId xmlns="" xmlns:a16="http://schemas.microsoft.com/office/drawing/2014/main" id="{202EEB9F-D255-46E9-AFBB-FCC4D93BEF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457201"/>
            <a:ext cx="4629150" cy="5403850"/>
          </a:xfrm>
        </p:spPr>
        <p:txBody>
          <a:bodyPr rtlCol="0"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1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10" name="Рисунок 15">
            <a:extLst>
              <a:ext uri="{FF2B5EF4-FFF2-40B4-BE49-F238E27FC236}">
                <a16:creationId xmlns="" xmlns:a16="http://schemas.microsoft.com/office/drawing/2014/main" id="{4F729341-632E-4151-9863-D40D91A16F84}"/>
              </a:ext>
            </a:extLst>
          </p:cNvPr>
          <p:cNvSpPr/>
          <p:nvPr userDrawn="1"/>
        </p:nvSpPr>
        <p:spPr>
          <a:xfrm>
            <a:off x="-8381" y="1947672"/>
            <a:ext cx="370332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Grand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93473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defTabSz="685800"/>
            <a:fld id="{D495E168-DA5E-4888-8D8A-92B118324C14}" type="slidenum">
              <a:rPr lang="ru-RU" smtClean="0">
                <a:solidFill>
                  <a:srgbClr val="FFCD00"/>
                </a:solidFill>
              </a:rPr>
              <a:pPr defTabSz="685800"/>
              <a:t>‹#›</a:t>
            </a:fld>
            <a:endParaRPr lang="ru-RU">
              <a:solidFill>
                <a:srgbClr val="FFCD00"/>
              </a:solidFill>
            </a:endParaRPr>
          </a:p>
        </p:txBody>
      </p:sp>
      <p:sp>
        <p:nvSpPr>
          <p:cNvPr id="26" name="Рисунок 4">
            <a:extLst>
              <a:ext uri="{FF2B5EF4-FFF2-40B4-BE49-F238E27FC236}">
                <a16:creationId xmlns="" xmlns:a16="http://schemas.microsoft.com/office/drawing/2014/main" id="{7D57D3C0-DF85-4866-AC4B-ED6A0F6963A5}"/>
              </a:ext>
            </a:extLst>
          </p:cNvPr>
          <p:cNvSpPr/>
          <p:nvPr/>
        </p:nvSpPr>
        <p:spPr>
          <a:xfrm>
            <a:off x="8469473" y="6103003"/>
            <a:ext cx="6831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Grande"/>
              <a:ea typeface="+mn-ea"/>
              <a:cs typeface="+mn-cs"/>
            </a:endParaRPr>
          </a:p>
        </p:txBody>
      </p:sp>
      <p:sp>
        <p:nvSpPr>
          <p:cNvPr id="11" name="Рисунок 15">
            <a:extLst>
              <a:ext uri="{FF2B5EF4-FFF2-40B4-BE49-F238E27FC236}">
                <a16:creationId xmlns="" xmlns:a16="http://schemas.microsoft.com/office/drawing/2014/main" id="{FA387E18-8CE1-1648-81B1-6F1A0F183C30}"/>
              </a:ext>
            </a:extLst>
          </p:cNvPr>
          <p:cNvSpPr/>
          <p:nvPr userDrawn="1"/>
        </p:nvSpPr>
        <p:spPr>
          <a:xfrm>
            <a:off x="-8381" y="1947672"/>
            <a:ext cx="39555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Grande"/>
              <a:ea typeface="+mn-ea"/>
              <a:cs typeface="+mn-cs"/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="" xmlns:a16="http://schemas.microsoft.com/office/drawing/2014/main" id="{44469CAF-CD13-4CCC-9569-14C8070AB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380744"/>
          </a:xfrm>
        </p:spPr>
        <p:txBody>
          <a:bodyPr rtlCol="0" anchor="b"/>
          <a:lstStyle>
            <a:lvl1pPr>
              <a:defRPr sz="24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10" name="Текст 3">
            <a:extLst>
              <a:ext uri="{FF2B5EF4-FFF2-40B4-BE49-F238E27FC236}">
                <a16:creationId xmlns="" xmlns:a16="http://schemas.microsoft.com/office/drawing/2014/main" id="{36D4C583-322D-4347-807F-F6D6AF8852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130500"/>
            <a:ext cx="2949178" cy="3738488"/>
          </a:xfrm>
        </p:spPr>
        <p:txBody>
          <a:bodyPr rtlCol="0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3" name="Рисунок 12">
            <a:extLst>
              <a:ext uri="{FF2B5EF4-FFF2-40B4-BE49-F238E27FC236}">
                <a16:creationId xmlns="" xmlns:a16="http://schemas.microsoft.com/office/drawing/2014/main" id="{F138DBAD-2265-4E62-AB5B-F66A60D53F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139804" y="1"/>
            <a:ext cx="4577715" cy="6857999"/>
          </a:xfrm>
          <a:custGeom>
            <a:avLst/>
            <a:gdLst>
              <a:gd name="connsiteX0" fmla="*/ 3914141 w 6103620"/>
              <a:gd name="connsiteY0" fmla="*/ 914400 h 6857999"/>
              <a:gd name="connsiteX1" fmla="*/ 6103620 w 6103620"/>
              <a:gd name="connsiteY1" fmla="*/ 914400 h 6857999"/>
              <a:gd name="connsiteX2" fmla="*/ 6103620 w 6103620"/>
              <a:gd name="connsiteY2" fmla="*/ 914404 h 6857999"/>
              <a:gd name="connsiteX3" fmla="*/ 4339591 w 6103620"/>
              <a:gd name="connsiteY3" fmla="*/ 6857999 h 6857999"/>
              <a:gd name="connsiteX4" fmla="*/ 2150113 w 6103620"/>
              <a:gd name="connsiteY4" fmla="*/ 6857999 h 6857999"/>
              <a:gd name="connsiteX5" fmla="*/ 1769111 w 6103620"/>
              <a:gd name="connsiteY5" fmla="*/ 0 h 6857999"/>
              <a:gd name="connsiteX6" fmla="*/ 3958591 w 6103620"/>
              <a:gd name="connsiteY6" fmla="*/ 0 h 6857999"/>
              <a:gd name="connsiteX7" fmla="*/ 2189480 w 6103620"/>
              <a:gd name="connsiteY7" fmla="*/ 5943601 h 6857999"/>
              <a:gd name="connsiteX8" fmla="*/ 0 w 6103620"/>
              <a:gd name="connsiteY8" fmla="*/ 594360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03620" h="6857999">
                <a:moveTo>
                  <a:pt x="3914141" y="914400"/>
                </a:moveTo>
                <a:lnTo>
                  <a:pt x="6103620" y="914400"/>
                </a:lnTo>
                <a:lnTo>
                  <a:pt x="6103620" y="914404"/>
                </a:lnTo>
                <a:lnTo>
                  <a:pt x="4339591" y="6857999"/>
                </a:lnTo>
                <a:lnTo>
                  <a:pt x="2150113" y="6857999"/>
                </a:lnTo>
                <a:close/>
                <a:moveTo>
                  <a:pt x="1769111" y="0"/>
                </a:moveTo>
                <a:lnTo>
                  <a:pt x="3958591" y="0"/>
                </a:lnTo>
                <a:lnTo>
                  <a:pt x="2189480" y="5943601"/>
                </a:lnTo>
                <a:lnTo>
                  <a:pt x="0" y="5943601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rtlCol="0" anchor="ctr" anchorCtr="0">
            <a:noAutofit/>
          </a:bodyPr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rtl="0"/>
            <a:r>
              <a:rPr lang="ru-RU" noProof="0" smtClean="0"/>
              <a:t>Вставка рисунка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423074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3308" y="527605"/>
            <a:ext cx="6871725" cy="763525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C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3309" y="1443835"/>
            <a:ext cx="6871725" cy="427574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Рисунок 1">
            <a:extLst>
              <a:ext uri="{FF2B5EF4-FFF2-40B4-BE49-F238E27FC236}">
                <a16:creationId xmlns="" xmlns:a16="http://schemas.microsoft.com/office/drawing/2014/main" id="{9650CBA0-AE8F-4C6C-B273-73785A68EB92}"/>
              </a:ext>
            </a:extLst>
          </p:cNvPr>
          <p:cNvGrpSpPr/>
          <p:nvPr userDrawn="1"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2" name="Полилиния: фигура 11">
              <a:extLst>
                <a:ext uri="{FF2B5EF4-FFF2-40B4-BE49-F238E27FC236}">
                  <a16:creationId xmlns="" xmlns:a16="http://schemas.microsoft.com/office/drawing/2014/main" id="{79A324E0-7B75-4C65-9695-78537686038F}"/>
                </a:ext>
              </a:extLst>
            </p:cNvPr>
            <p:cNvSpPr/>
            <p:nvPr/>
          </p:nvSpPr>
          <p:spPr>
            <a:xfrm>
              <a:off x="-12700" y="-12700"/>
              <a:ext cx="12217400" cy="6883400"/>
            </a:xfrm>
            <a:custGeom>
              <a:avLst/>
              <a:gdLst>
                <a:gd name="connsiteX0" fmla="*/ 12700 w 12217400"/>
                <a:gd name="connsiteY0" fmla="*/ 12700 h 6883400"/>
                <a:gd name="connsiteX1" fmla="*/ 12700 w 12217400"/>
                <a:gd name="connsiteY1" fmla="*/ 6870700 h 6883400"/>
                <a:gd name="connsiteX2" fmla="*/ 12205970 w 12217400"/>
                <a:gd name="connsiteY2" fmla="*/ 6870700 h 6883400"/>
                <a:gd name="connsiteX3" fmla="*/ 12205970 w 12217400"/>
                <a:gd name="connsiteY3" fmla="*/ 12700 h 6883400"/>
                <a:gd name="connsiteX4" fmla="*/ 12700 w 12217400"/>
                <a:gd name="connsiteY4" fmla="*/ 12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7400" h="6883400">
                  <a:moveTo>
                    <a:pt x="12700" y="12700"/>
                  </a:moveTo>
                  <a:lnTo>
                    <a:pt x="12700" y="6870700"/>
                  </a:lnTo>
                  <a:lnTo>
                    <a:pt x="12205970" y="6870700"/>
                  </a:lnTo>
                  <a:lnTo>
                    <a:pt x="12205970" y="1270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Grande"/>
                <a:ea typeface="+mn-ea"/>
                <a:cs typeface="+mn-cs"/>
              </a:endParaRPr>
            </a:p>
          </p:txBody>
        </p:sp>
        <p:sp>
          <p:nvSpPr>
            <p:cNvPr id="13" name="Полилиния: Фигура 12">
              <a:extLst>
                <a:ext uri="{FF2B5EF4-FFF2-40B4-BE49-F238E27FC236}">
                  <a16:creationId xmlns="" xmlns:a16="http://schemas.microsoft.com/office/drawing/2014/main" id="{A4C7B0B8-9EF6-4DBC-9088-96B54006BA08}"/>
                </a:ext>
              </a:extLst>
            </p:cNvPr>
            <p:cNvSpPr/>
            <p:nvPr/>
          </p:nvSpPr>
          <p:spPr>
            <a:xfrm>
              <a:off x="4178300" y="-12700"/>
              <a:ext cx="7289800" cy="6883400"/>
            </a:xfrm>
            <a:custGeom>
              <a:avLst/>
              <a:gdLst>
                <a:gd name="connsiteX0" fmla="*/ 5063490 w 7289800"/>
                <a:gd name="connsiteY0" fmla="*/ 12700 h 6883400"/>
                <a:gd name="connsiteX1" fmla="*/ 2499360 w 7289800"/>
                <a:gd name="connsiteY1" fmla="*/ 6870700 h 6883400"/>
                <a:gd name="connsiteX2" fmla="*/ 4721860 w 7289800"/>
                <a:gd name="connsiteY2" fmla="*/ 6870700 h 6883400"/>
                <a:gd name="connsiteX3" fmla="*/ 7285990 w 7289800"/>
                <a:gd name="connsiteY3" fmla="*/ 12700 h 6883400"/>
                <a:gd name="connsiteX4" fmla="*/ 5063490 w 7289800"/>
                <a:gd name="connsiteY4" fmla="*/ 12700 h 6883400"/>
                <a:gd name="connsiteX5" fmla="*/ 12700 w 7289800"/>
                <a:gd name="connsiteY5" fmla="*/ 6870700 h 6883400"/>
                <a:gd name="connsiteX6" fmla="*/ 2235200 w 7289800"/>
                <a:gd name="connsiteY6" fmla="*/ 6870700 h 6883400"/>
                <a:gd name="connsiteX7" fmla="*/ 4799331 w 7289800"/>
                <a:gd name="connsiteY7" fmla="*/ 12700 h 6883400"/>
                <a:gd name="connsiteX8" fmla="*/ 2576830 w 7289800"/>
                <a:gd name="connsiteY8" fmla="*/ 12700 h 6883400"/>
                <a:gd name="connsiteX9" fmla="*/ 12700 w 7289800"/>
                <a:gd name="connsiteY9" fmla="*/ 6870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89800" h="6883400">
                  <a:moveTo>
                    <a:pt x="5063490" y="12700"/>
                  </a:moveTo>
                  <a:lnTo>
                    <a:pt x="2499360" y="6870700"/>
                  </a:lnTo>
                  <a:lnTo>
                    <a:pt x="4721860" y="6870700"/>
                  </a:lnTo>
                  <a:lnTo>
                    <a:pt x="7285990" y="12700"/>
                  </a:lnTo>
                  <a:lnTo>
                    <a:pt x="5063490" y="12700"/>
                  </a:lnTo>
                  <a:close/>
                  <a:moveTo>
                    <a:pt x="12700" y="6870700"/>
                  </a:moveTo>
                  <a:lnTo>
                    <a:pt x="2235200" y="6870700"/>
                  </a:lnTo>
                  <a:lnTo>
                    <a:pt x="4799331" y="12700"/>
                  </a:lnTo>
                  <a:lnTo>
                    <a:pt x="2576830" y="12700"/>
                  </a:lnTo>
                  <a:lnTo>
                    <a:pt x="12700" y="6870700"/>
                  </a:lnTo>
                  <a:close/>
                </a:path>
              </a:pathLst>
            </a:custGeom>
            <a:solidFill>
              <a:schemeClr val="bg2">
                <a:alpha val="15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Grande"/>
                <a:ea typeface="+mn-ea"/>
                <a:cs typeface="+mn-cs"/>
              </a:endParaRPr>
            </a:p>
          </p:txBody>
        </p:sp>
      </p:grp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defTabSz="685800"/>
            <a:fld id="{D495E168-DA5E-4888-8D8A-92B118324C14}" type="slidenum">
              <a:rPr lang="ru-RU" smtClean="0">
                <a:solidFill>
                  <a:srgbClr val="FFCD00"/>
                </a:solidFill>
              </a:rPr>
              <a:pPr defTabSz="685800"/>
              <a:t>‹#›</a:t>
            </a:fld>
            <a:endParaRPr lang="ru-RU">
              <a:solidFill>
                <a:srgbClr val="FFCD00"/>
              </a:solidFill>
            </a:endParaRPr>
          </a:p>
        </p:txBody>
      </p:sp>
      <p:sp>
        <p:nvSpPr>
          <p:cNvPr id="20" name="Рисунок 4">
            <a:extLst>
              <a:ext uri="{FF2B5EF4-FFF2-40B4-BE49-F238E27FC236}">
                <a16:creationId xmlns="" xmlns:a16="http://schemas.microsoft.com/office/drawing/2014/main" id="{55B3C92B-0A13-49BD-8A7D-FD6B821FE783}"/>
              </a:ext>
            </a:extLst>
          </p:cNvPr>
          <p:cNvSpPr/>
          <p:nvPr userDrawn="1"/>
        </p:nvSpPr>
        <p:spPr>
          <a:xfrm>
            <a:off x="8469473" y="6103003"/>
            <a:ext cx="6831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Grande"/>
              <a:ea typeface="+mn-ea"/>
              <a:cs typeface="+mn-cs"/>
            </a:endParaRPr>
          </a:p>
        </p:txBody>
      </p:sp>
      <p:sp>
        <p:nvSpPr>
          <p:cNvPr id="21" name="Заголовок 1">
            <a:extLst>
              <a:ext uri="{FF2B5EF4-FFF2-40B4-BE49-F238E27FC236}">
                <a16:creationId xmlns="" xmlns:a16="http://schemas.microsoft.com/office/drawing/2014/main" id="{AD7B9076-7693-4C5F-8305-D5529FF807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0525" y="1033272"/>
            <a:ext cx="3792062" cy="782638"/>
          </a:xfrm>
        </p:spPr>
        <p:txBody>
          <a:bodyPr rtlCol="0">
            <a:normAutofit/>
          </a:bodyPr>
          <a:lstStyle>
            <a:lvl1pPr algn="l">
              <a:defRPr sz="3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ПУСТОЙ СЛАЙД</a:t>
            </a:r>
          </a:p>
        </p:txBody>
      </p:sp>
      <p:sp>
        <p:nvSpPr>
          <p:cNvPr id="14" name="Рисунок 15">
            <a:extLst>
              <a:ext uri="{FF2B5EF4-FFF2-40B4-BE49-F238E27FC236}">
                <a16:creationId xmlns="" xmlns:a16="http://schemas.microsoft.com/office/drawing/2014/main" id="{D0734B58-9436-7F49-BF67-542C05487FFF}"/>
              </a:ext>
            </a:extLst>
          </p:cNvPr>
          <p:cNvSpPr/>
          <p:nvPr userDrawn="1"/>
        </p:nvSpPr>
        <p:spPr>
          <a:xfrm>
            <a:off x="-8381" y="1947672"/>
            <a:ext cx="39555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Grand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9306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Рисунок 1">
            <a:extLst>
              <a:ext uri="{FF2B5EF4-FFF2-40B4-BE49-F238E27FC236}">
                <a16:creationId xmlns="" xmlns:a16="http://schemas.microsoft.com/office/drawing/2014/main" id="{9650CBA0-AE8F-4C6C-B273-73785A68EB92}"/>
              </a:ext>
            </a:extLst>
          </p:cNvPr>
          <p:cNvGrpSpPr/>
          <p:nvPr userDrawn="1"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2" name="Полилиния: фигура 11">
              <a:extLst>
                <a:ext uri="{FF2B5EF4-FFF2-40B4-BE49-F238E27FC236}">
                  <a16:creationId xmlns="" xmlns:a16="http://schemas.microsoft.com/office/drawing/2014/main" id="{79A324E0-7B75-4C65-9695-78537686038F}"/>
                </a:ext>
              </a:extLst>
            </p:cNvPr>
            <p:cNvSpPr/>
            <p:nvPr/>
          </p:nvSpPr>
          <p:spPr>
            <a:xfrm>
              <a:off x="-12700" y="-12700"/>
              <a:ext cx="12217400" cy="6883400"/>
            </a:xfrm>
            <a:custGeom>
              <a:avLst/>
              <a:gdLst>
                <a:gd name="connsiteX0" fmla="*/ 12700 w 12217400"/>
                <a:gd name="connsiteY0" fmla="*/ 12700 h 6883400"/>
                <a:gd name="connsiteX1" fmla="*/ 12700 w 12217400"/>
                <a:gd name="connsiteY1" fmla="*/ 6870700 h 6883400"/>
                <a:gd name="connsiteX2" fmla="*/ 12205970 w 12217400"/>
                <a:gd name="connsiteY2" fmla="*/ 6870700 h 6883400"/>
                <a:gd name="connsiteX3" fmla="*/ 12205970 w 12217400"/>
                <a:gd name="connsiteY3" fmla="*/ 12700 h 6883400"/>
                <a:gd name="connsiteX4" fmla="*/ 12700 w 12217400"/>
                <a:gd name="connsiteY4" fmla="*/ 12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7400" h="6883400">
                  <a:moveTo>
                    <a:pt x="12700" y="12700"/>
                  </a:moveTo>
                  <a:lnTo>
                    <a:pt x="12700" y="6870700"/>
                  </a:lnTo>
                  <a:lnTo>
                    <a:pt x="12205970" y="6870700"/>
                  </a:lnTo>
                  <a:lnTo>
                    <a:pt x="12205970" y="1270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Grande"/>
                <a:ea typeface="+mn-ea"/>
                <a:cs typeface="+mn-cs"/>
              </a:endParaRPr>
            </a:p>
          </p:txBody>
        </p:sp>
        <p:sp>
          <p:nvSpPr>
            <p:cNvPr id="13" name="Полилиния: Фигура 12">
              <a:extLst>
                <a:ext uri="{FF2B5EF4-FFF2-40B4-BE49-F238E27FC236}">
                  <a16:creationId xmlns="" xmlns:a16="http://schemas.microsoft.com/office/drawing/2014/main" id="{A4C7B0B8-9EF6-4DBC-9088-96B54006BA08}"/>
                </a:ext>
              </a:extLst>
            </p:cNvPr>
            <p:cNvSpPr/>
            <p:nvPr/>
          </p:nvSpPr>
          <p:spPr>
            <a:xfrm>
              <a:off x="4178300" y="-12700"/>
              <a:ext cx="7289800" cy="6883400"/>
            </a:xfrm>
            <a:custGeom>
              <a:avLst/>
              <a:gdLst>
                <a:gd name="connsiteX0" fmla="*/ 5063490 w 7289800"/>
                <a:gd name="connsiteY0" fmla="*/ 12700 h 6883400"/>
                <a:gd name="connsiteX1" fmla="*/ 2499360 w 7289800"/>
                <a:gd name="connsiteY1" fmla="*/ 6870700 h 6883400"/>
                <a:gd name="connsiteX2" fmla="*/ 4721860 w 7289800"/>
                <a:gd name="connsiteY2" fmla="*/ 6870700 h 6883400"/>
                <a:gd name="connsiteX3" fmla="*/ 7285990 w 7289800"/>
                <a:gd name="connsiteY3" fmla="*/ 12700 h 6883400"/>
                <a:gd name="connsiteX4" fmla="*/ 5063490 w 7289800"/>
                <a:gd name="connsiteY4" fmla="*/ 12700 h 6883400"/>
                <a:gd name="connsiteX5" fmla="*/ 12700 w 7289800"/>
                <a:gd name="connsiteY5" fmla="*/ 6870700 h 6883400"/>
                <a:gd name="connsiteX6" fmla="*/ 2235200 w 7289800"/>
                <a:gd name="connsiteY6" fmla="*/ 6870700 h 6883400"/>
                <a:gd name="connsiteX7" fmla="*/ 4799331 w 7289800"/>
                <a:gd name="connsiteY7" fmla="*/ 12700 h 6883400"/>
                <a:gd name="connsiteX8" fmla="*/ 2576830 w 7289800"/>
                <a:gd name="connsiteY8" fmla="*/ 12700 h 6883400"/>
                <a:gd name="connsiteX9" fmla="*/ 12700 w 7289800"/>
                <a:gd name="connsiteY9" fmla="*/ 6870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89800" h="6883400">
                  <a:moveTo>
                    <a:pt x="5063490" y="12700"/>
                  </a:moveTo>
                  <a:lnTo>
                    <a:pt x="2499360" y="6870700"/>
                  </a:lnTo>
                  <a:lnTo>
                    <a:pt x="4721860" y="6870700"/>
                  </a:lnTo>
                  <a:lnTo>
                    <a:pt x="7285990" y="12700"/>
                  </a:lnTo>
                  <a:lnTo>
                    <a:pt x="5063490" y="12700"/>
                  </a:lnTo>
                  <a:close/>
                  <a:moveTo>
                    <a:pt x="12700" y="6870700"/>
                  </a:moveTo>
                  <a:lnTo>
                    <a:pt x="2235200" y="6870700"/>
                  </a:lnTo>
                  <a:lnTo>
                    <a:pt x="4799331" y="12700"/>
                  </a:lnTo>
                  <a:lnTo>
                    <a:pt x="2576830" y="12700"/>
                  </a:lnTo>
                  <a:lnTo>
                    <a:pt x="12700" y="6870700"/>
                  </a:lnTo>
                  <a:close/>
                </a:path>
              </a:pathLst>
            </a:custGeom>
            <a:solidFill>
              <a:schemeClr val="bg2">
                <a:alpha val="15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Grande"/>
                <a:ea typeface="+mn-ea"/>
                <a:cs typeface="+mn-cs"/>
              </a:endParaRPr>
            </a:p>
          </p:txBody>
        </p:sp>
      </p:grp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defTabSz="685800"/>
            <a:fld id="{D495E168-DA5E-4888-8D8A-92B118324C14}" type="slidenum">
              <a:rPr lang="ru-RU" smtClean="0">
                <a:solidFill>
                  <a:srgbClr val="FFCD00"/>
                </a:solidFill>
              </a:rPr>
              <a:pPr defTabSz="685800"/>
              <a:t>‹#›</a:t>
            </a:fld>
            <a:endParaRPr lang="ru-RU">
              <a:solidFill>
                <a:srgbClr val="FFCD00"/>
              </a:solidFill>
            </a:endParaRPr>
          </a:p>
        </p:txBody>
      </p:sp>
      <p:sp>
        <p:nvSpPr>
          <p:cNvPr id="20" name="Рисунок 4">
            <a:extLst>
              <a:ext uri="{FF2B5EF4-FFF2-40B4-BE49-F238E27FC236}">
                <a16:creationId xmlns="" xmlns:a16="http://schemas.microsoft.com/office/drawing/2014/main" id="{55B3C92B-0A13-49BD-8A7D-FD6B821FE783}"/>
              </a:ext>
            </a:extLst>
          </p:cNvPr>
          <p:cNvSpPr/>
          <p:nvPr userDrawn="1"/>
        </p:nvSpPr>
        <p:spPr>
          <a:xfrm>
            <a:off x="8469473" y="6103003"/>
            <a:ext cx="6831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Grand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11698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ручную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Текст 21">
            <a:extLst>
              <a:ext uri="{FF2B5EF4-FFF2-40B4-BE49-F238E27FC236}">
                <a16:creationId xmlns="" xmlns:a16="http://schemas.microsoft.com/office/drawing/2014/main" id="{10000CCD-6AFF-4E65-8858-5502306E58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1683" y="1974209"/>
            <a:ext cx="662015" cy="1092200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4500" b="1">
                <a:solidFill>
                  <a:schemeClr val="bg2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1</a:t>
            </a:r>
          </a:p>
        </p:txBody>
      </p:sp>
      <p:sp>
        <p:nvSpPr>
          <p:cNvPr id="32" name="Текст 24">
            <a:extLst>
              <a:ext uri="{FF2B5EF4-FFF2-40B4-BE49-F238E27FC236}">
                <a16:creationId xmlns="" xmlns:a16="http://schemas.microsoft.com/office/drawing/2014/main" id="{D5D777E5-98F6-416A-8D23-3399269D85C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81901" y="1998210"/>
            <a:ext cx="2327333" cy="1032355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spcBef>
                <a:spcPts val="450"/>
              </a:spcBef>
              <a:buNone/>
              <a:defRPr sz="1650" b="0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33" name="Текст 21">
            <a:extLst>
              <a:ext uri="{FF2B5EF4-FFF2-40B4-BE49-F238E27FC236}">
                <a16:creationId xmlns="" xmlns:a16="http://schemas.microsoft.com/office/drawing/2014/main" id="{C979BADF-99B5-4C91-AAE5-FC2C4DBEDE2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15481" y="1974209"/>
            <a:ext cx="662015" cy="1092200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4500" b="1">
                <a:solidFill>
                  <a:schemeClr val="bg2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2</a:t>
            </a:r>
          </a:p>
        </p:txBody>
      </p:sp>
      <p:sp>
        <p:nvSpPr>
          <p:cNvPr id="34" name="Текст 24">
            <a:extLst>
              <a:ext uri="{FF2B5EF4-FFF2-40B4-BE49-F238E27FC236}">
                <a16:creationId xmlns="" xmlns:a16="http://schemas.microsoft.com/office/drawing/2014/main" id="{6706F6A2-1599-4D73-9288-3ECEACDDCAE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108454" y="1998210"/>
            <a:ext cx="1682939" cy="1032355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spcBef>
                <a:spcPts val="450"/>
              </a:spcBef>
              <a:buNone/>
              <a:defRPr sz="1650" b="0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35" name="Текст 21">
            <a:extLst>
              <a:ext uri="{FF2B5EF4-FFF2-40B4-BE49-F238E27FC236}">
                <a16:creationId xmlns="" xmlns:a16="http://schemas.microsoft.com/office/drawing/2014/main" id="{BAE5E245-1702-4722-895D-0808BB0A868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930066" y="1991988"/>
            <a:ext cx="662015" cy="1092200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4500" b="1">
                <a:solidFill>
                  <a:schemeClr val="bg2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3</a:t>
            </a:r>
          </a:p>
        </p:txBody>
      </p:sp>
      <p:sp>
        <p:nvSpPr>
          <p:cNvPr id="36" name="Текст 24">
            <a:extLst>
              <a:ext uri="{FF2B5EF4-FFF2-40B4-BE49-F238E27FC236}">
                <a16:creationId xmlns="" xmlns:a16="http://schemas.microsoft.com/office/drawing/2014/main" id="{3701E665-3CED-413C-BAC6-CE003B1494E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423039" y="2015989"/>
            <a:ext cx="2219337" cy="1032355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spcBef>
                <a:spcPts val="450"/>
              </a:spcBef>
              <a:buNone/>
              <a:defRPr sz="1650" b="0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37" name="Текст 24">
            <a:extLst>
              <a:ext uri="{FF2B5EF4-FFF2-40B4-BE49-F238E27FC236}">
                <a16:creationId xmlns="" xmlns:a16="http://schemas.microsoft.com/office/drawing/2014/main" id="{E01406B4-D44B-4D1E-91F3-D87541EAD4C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65045" y="2927531"/>
            <a:ext cx="1273969" cy="800100"/>
          </a:xfrm>
        </p:spPr>
        <p:txBody>
          <a:bodyPr rtlCol="0">
            <a:normAutofit/>
          </a:bodyPr>
          <a:lstStyle>
            <a:lvl1pPr marL="0" indent="0">
              <a:buNone/>
              <a:defRPr sz="1050" b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38" name="Текст 24">
            <a:extLst>
              <a:ext uri="{FF2B5EF4-FFF2-40B4-BE49-F238E27FC236}">
                <a16:creationId xmlns="" xmlns:a16="http://schemas.microsoft.com/office/drawing/2014/main" id="{9AAD5CF9-9A59-4C5F-8C29-B92AD601211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039013" y="2927531"/>
            <a:ext cx="1273969" cy="800100"/>
          </a:xfrm>
        </p:spPr>
        <p:txBody>
          <a:bodyPr rtlCol="0">
            <a:normAutofit/>
          </a:bodyPr>
          <a:lstStyle>
            <a:lvl1pPr marL="0" indent="0">
              <a:buNone/>
              <a:defRPr sz="1050" b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39" name="Текст 24">
            <a:extLst>
              <a:ext uri="{FF2B5EF4-FFF2-40B4-BE49-F238E27FC236}">
                <a16:creationId xmlns="" xmlns:a16="http://schemas.microsoft.com/office/drawing/2014/main" id="{C6725172-65CC-4645-B23F-E77886468F3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596095" y="2927531"/>
            <a:ext cx="1949398" cy="800100"/>
          </a:xfrm>
        </p:spPr>
        <p:txBody>
          <a:bodyPr rtlCol="0">
            <a:normAutofit/>
          </a:bodyPr>
          <a:lstStyle>
            <a:lvl1pPr marL="0" indent="0">
              <a:buNone/>
              <a:defRPr sz="1050" b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0" name="Текст 24">
            <a:extLst>
              <a:ext uri="{FF2B5EF4-FFF2-40B4-BE49-F238E27FC236}">
                <a16:creationId xmlns="" xmlns:a16="http://schemas.microsoft.com/office/drawing/2014/main" id="{0EA5E6CA-5C78-4B75-BA22-59750E7D450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907717" y="2925988"/>
            <a:ext cx="2794817" cy="800100"/>
          </a:xfrm>
        </p:spPr>
        <p:txBody>
          <a:bodyPr rtlCol="0">
            <a:normAutofit/>
          </a:bodyPr>
          <a:lstStyle>
            <a:lvl1pPr marL="0" indent="0">
              <a:buNone/>
              <a:defRPr sz="1050" b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1" name="Текст 24">
            <a:extLst>
              <a:ext uri="{FF2B5EF4-FFF2-40B4-BE49-F238E27FC236}">
                <a16:creationId xmlns="" xmlns:a16="http://schemas.microsoft.com/office/drawing/2014/main" id="{E1C61752-F57C-4FBF-93F3-06F43CCA43C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63100" y="5751926"/>
            <a:ext cx="7217801" cy="470478"/>
          </a:xfrm>
        </p:spPr>
        <p:txBody>
          <a:bodyPr rtlCol="0">
            <a:normAutofit/>
          </a:bodyPr>
          <a:lstStyle>
            <a:lvl1pPr marL="0" indent="0" algn="ctr">
              <a:buNone/>
              <a:defRPr sz="1200" b="0">
                <a:solidFill>
                  <a:schemeClr val="tx2"/>
                </a:solidFill>
                <a:latin typeface="+mn-lt"/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2" name="Текст 24">
            <a:extLst>
              <a:ext uri="{FF2B5EF4-FFF2-40B4-BE49-F238E27FC236}">
                <a16:creationId xmlns="" xmlns:a16="http://schemas.microsoft.com/office/drawing/2014/main" id="{E0232175-FB97-4039-8136-B9DD27441C0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596094" y="4893792"/>
            <a:ext cx="1949399" cy="615026"/>
          </a:xfrm>
        </p:spPr>
        <p:txBody>
          <a:bodyPr rtlCol="0">
            <a:normAutofit/>
          </a:bodyPr>
          <a:lstStyle>
            <a:lvl1pPr marL="0" indent="0">
              <a:buNone/>
              <a:defRPr sz="1200" b="0">
                <a:solidFill>
                  <a:schemeClr val="bg2"/>
                </a:solidFill>
                <a:latin typeface="+mn-lt"/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3" name="Текст 24">
            <a:extLst>
              <a:ext uri="{FF2B5EF4-FFF2-40B4-BE49-F238E27FC236}">
                <a16:creationId xmlns="" xmlns:a16="http://schemas.microsoft.com/office/drawing/2014/main" id="{6E5262C3-0603-403F-AB36-FB4EB9FC7BC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918035" y="4893792"/>
            <a:ext cx="2784499" cy="615026"/>
          </a:xfrm>
        </p:spPr>
        <p:txBody>
          <a:bodyPr rtlCol="0">
            <a:normAutofit/>
          </a:bodyPr>
          <a:lstStyle>
            <a:lvl1pPr marL="0" indent="0">
              <a:buNone/>
              <a:defRPr sz="1200" b="0">
                <a:solidFill>
                  <a:schemeClr val="bg2"/>
                </a:solidFill>
                <a:latin typeface="+mn-lt"/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4" name="Рисунок 12">
            <a:extLst>
              <a:ext uri="{FF2B5EF4-FFF2-40B4-BE49-F238E27FC236}">
                <a16:creationId xmlns="" xmlns:a16="http://schemas.microsoft.com/office/drawing/2014/main" id="{D2FBACFC-8B68-4A37-95A4-26BE5A23D759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765044" y="3800404"/>
            <a:ext cx="2455164" cy="161848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05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46" name="Рисунок 12">
            <a:extLst>
              <a:ext uri="{FF2B5EF4-FFF2-40B4-BE49-F238E27FC236}">
                <a16:creationId xmlns="" xmlns:a16="http://schemas.microsoft.com/office/drawing/2014/main" id="{5A6A36C6-8489-4333-927A-141D8F98AE50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3596095" y="3864572"/>
            <a:ext cx="1949399" cy="896112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05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47" name="Рисунок 9">
            <a:extLst>
              <a:ext uri="{FF2B5EF4-FFF2-40B4-BE49-F238E27FC236}">
                <a16:creationId xmlns="" xmlns:a16="http://schemas.microsoft.com/office/drawing/2014/main" id="{BB2DF986-C446-4302-9099-B1512AD5D8CA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5907716" y="3864572"/>
            <a:ext cx="1949400" cy="89640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05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22" name="Заголовок 1">
            <a:extLst>
              <a:ext uri="{FF2B5EF4-FFF2-40B4-BE49-F238E27FC236}">
                <a16:creationId xmlns="" xmlns:a16="http://schemas.microsoft.com/office/drawing/2014/main" id="{BB58C539-3FDE-4755-BEB4-C953AA2926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0525" y="741320"/>
            <a:ext cx="7880057" cy="782638"/>
          </a:xfrm>
        </p:spPr>
        <p:txBody>
          <a:bodyPr rtlCol="0">
            <a:normAutofit/>
          </a:bodyPr>
          <a:lstStyle>
            <a:lvl1pPr algn="l">
              <a:defRPr sz="3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КАК ИСПОЛЬЗОВАТЬ ЭТОТ ШАБЛОН</a:t>
            </a:r>
          </a:p>
        </p:txBody>
      </p:sp>
      <p:sp>
        <p:nvSpPr>
          <p:cNvPr id="23" name="Рисунок 15">
            <a:extLst>
              <a:ext uri="{FF2B5EF4-FFF2-40B4-BE49-F238E27FC236}">
                <a16:creationId xmlns="" xmlns:a16="http://schemas.microsoft.com/office/drawing/2014/main" id="{8EDA54DA-ED01-4416-96BF-C8968F4684B4}"/>
              </a:ext>
            </a:extLst>
          </p:cNvPr>
          <p:cNvSpPr/>
          <p:nvPr userDrawn="1"/>
        </p:nvSpPr>
        <p:spPr>
          <a:xfrm>
            <a:off x="-8380" y="1610268"/>
            <a:ext cx="69390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Grand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2969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3014"/>
            <a:ext cx="8229600" cy="58462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596540"/>
            <a:ext cx="8229600" cy="532180"/>
          </a:xfrm>
        </p:spPr>
        <p:txBody>
          <a:bodyPr>
            <a:normAutofit/>
          </a:bodyPr>
          <a:lstStyle>
            <a:lvl1pPr algn="r">
              <a:defRPr sz="3600">
                <a:solidFill>
                  <a:srgbClr val="FFC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965" y="2188317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FC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965" y="2818180"/>
            <a:ext cx="4040188" cy="303505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6790" y="2188317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FC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6790" y="2818180"/>
            <a:ext cx="4041775" cy="303505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475097E-EB08-4475-9112-275B840279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47621" y="6002373"/>
            <a:ext cx="4120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  <a:latin typeface="+mn-lt"/>
              </a:defRPr>
            </a:lvl1pPr>
          </a:lstStyle>
          <a:p>
            <a:pPr defTabSz="685800"/>
            <a:fld id="{D495E168-DA5E-4888-8D8A-92B118324C14}" type="slidenum">
              <a:rPr lang="ru-RU" smtClean="0">
                <a:solidFill>
                  <a:srgbClr val="FFCD00"/>
                </a:solidFill>
              </a:rPr>
              <a:pPr defTabSz="685800"/>
              <a:t>‹#›</a:t>
            </a:fld>
            <a:endParaRPr lang="ru-RU">
              <a:solidFill>
                <a:srgbClr val="FFCD00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8DB6A3A-74E6-4FE2-8AD2-CEB070447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 2">
            <a:extLst>
              <a:ext uri="{FF2B5EF4-FFF2-40B4-BE49-F238E27FC236}">
                <a16:creationId xmlns="" xmlns:a16="http://schemas.microsoft.com/office/drawing/2014/main" id="{2C0128AA-FDF4-4DD5-A009-3C58D24570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048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B1C2DC0-7E13-4A66-9F9B-371BA9C6E4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43300" y="600237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bg2"/>
                </a:solidFill>
              </a:defRPr>
            </a:lvl1pPr>
          </a:lstStyle>
          <a:p>
            <a:pPr defTabSz="685800"/>
            <a:r>
              <a:rPr lang="ru-RU" smtClean="0">
                <a:solidFill>
                  <a:srgbClr val="00AEDE"/>
                </a:solidFill>
              </a:rPr>
              <a:t>ДД.ММ.20ГГ</a:t>
            </a:r>
            <a:endParaRPr lang="ru-RU">
              <a:solidFill>
                <a:srgbClr val="00AEDE"/>
              </a:solidFill>
            </a:endParaRPr>
          </a:p>
        </p:txBody>
      </p:sp>
      <p:sp>
        <p:nvSpPr>
          <p:cNvPr id="11" name="Нижний колонтитул 4">
            <a:extLst>
              <a:ext uri="{FF2B5EF4-FFF2-40B4-BE49-F238E27FC236}">
                <a16:creationId xmlns="" xmlns:a16="http://schemas.microsoft.com/office/drawing/2014/main" id="{1F296578-6D40-435B-861E-0904DDC10B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1" y="6002373"/>
            <a:ext cx="25490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2"/>
                </a:solidFill>
              </a:defRPr>
            </a:lvl1pPr>
          </a:lstStyle>
          <a:p>
            <a:pPr defTabSz="685800"/>
            <a:r>
              <a:rPr lang="ru-RU" smtClean="0">
                <a:solidFill>
                  <a:srgbClr val="00AEDE"/>
                </a:solidFill>
              </a:rPr>
              <a:t>ДОБАВИТЬ НИЖНИЙ КОЛОНТИТУЛ</a:t>
            </a:r>
            <a:endParaRPr lang="ru-RU">
              <a:solidFill>
                <a:srgbClr val="00AED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052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2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2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2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572">
          <p15:clr>
            <a:srgbClr val="F26B43"/>
          </p15:clr>
        </p15:guide>
        <p15:guide id="2" pos="574">
          <p15:clr>
            <a:srgbClr val="F26B43"/>
          </p15:clr>
        </p15:guide>
        <p15:guide id="3" pos="7106">
          <p15:clr>
            <a:srgbClr val="F26B43"/>
          </p15:clr>
        </p15:guide>
        <p15:guide id="4" orient="horz" pos="3748">
          <p15:clr>
            <a:srgbClr val="F26B43"/>
          </p15:clr>
        </p15:guide>
        <p15:guide id="5" pos="4407">
          <p15:clr>
            <a:srgbClr val="F26B43"/>
          </p15:clr>
        </p15:guide>
        <p15:guide id="6" pos="3273">
          <p15:clr>
            <a:srgbClr val="F26B43"/>
          </p15:clr>
        </p15:guide>
        <p15:guide id="7" pos="3840">
          <p15:clr>
            <a:srgbClr val="F26B43"/>
          </p15:clr>
        </p15:guide>
        <p15:guide id="8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9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1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10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929" y="3581705"/>
            <a:ext cx="8513401" cy="2748691"/>
          </a:xfrm>
          <a:solidFill>
            <a:schemeClr val="accent2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pPr algn="ctr"/>
            <a:r>
              <a:rPr lang="ru-RU" sz="4800" b="1" dirty="0" err="1" smtClean="0"/>
              <a:t>Қазақстан Республикасының салық жүйесі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482f9a75486b7e40103b361791a.jpg"/>
          <p:cNvPicPr>
            <a:picLocks noGrp="1" noChangeAspect="1"/>
          </p:cNvPicPr>
          <p:nvPr>
            <p:ph type="pic" sz="quarter" idx="16"/>
          </p:nvPr>
        </p:nvPicPr>
        <p:blipFill>
          <a:blip r:embed="rId2" cstate="print"/>
          <a:srcRect l="24782" r="24782"/>
          <a:stretch>
            <a:fillRect/>
          </a:stretch>
        </p:blipFill>
        <p:spPr>
          <a:xfrm>
            <a:off x="4566048" y="857250"/>
            <a:ext cx="4577953" cy="5143500"/>
          </a:xfrm>
        </p:spPr>
      </p:pic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521741" y="1474470"/>
            <a:ext cx="3792062" cy="4349932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kk-KZ" sz="2700" u="sng" dirty="0"/>
              <a:t>Салықтар </a:t>
            </a:r>
            <a:r>
              <a:rPr lang="kk-KZ" sz="2400" dirty="0"/>
              <a:t>– </a:t>
            </a:r>
            <a:br>
              <a:rPr lang="kk-KZ" sz="2400" dirty="0"/>
            </a:br>
            <a:r>
              <a:rPr lang="kk-KZ" sz="2400" dirty="0"/>
              <a:t/>
            </a:r>
            <a:br>
              <a:rPr lang="kk-KZ" sz="2400" dirty="0"/>
            </a:br>
            <a:r>
              <a:rPr lang="kk-KZ" sz="2400" dirty="0"/>
              <a:t/>
            </a:r>
            <a:br>
              <a:rPr lang="kk-KZ" sz="2400" dirty="0"/>
            </a:br>
            <a:r>
              <a:rPr lang="kk-KZ" sz="2100" dirty="0"/>
              <a:t>бұл белгіленген мөлшерде және көрсетілген мерзімдерде мемлекеттің өзінің қызметтері мен міндеттерін жүзеге асыруының көзі болып табылатын ұлттық табыстың бір бөлігі.    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36588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50_main.jpg"/>
          <p:cNvPicPr>
            <a:picLocks noGrp="1" noChangeAspect="1"/>
          </p:cNvPicPr>
          <p:nvPr>
            <p:ph type="pic" sz="quarter" idx="16"/>
          </p:nvPr>
        </p:nvPicPr>
        <p:blipFill>
          <a:blip r:embed="rId2" cstate="print"/>
          <a:srcRect l="18623" r="18623"/>
          <a:stretch>
            <a:fillRect/>
          </a:stretch>
        </p:blipFill>
        <p:spPr/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741818" y="1573275"/>
            <a:ext cx="4211150" cy="3849443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kk-KZ" sz="2400" i="1" dirty="0">
                <a:latin typeface="Arial" pitchFamily="34" charset="0"/>
                <a:cs typeface="Arial" pitchFamily="34" charset="0"/>
              </a:rPr>
              <a:t>Қазақстан Республикасы Салық кодексіне </a:t>
            </a:r>
            <a:r>
              <a:rPr lang="kk-KZ" sz="2400" b="0" i="1" dirty="0">
                <a:latin typeface="Arial" pitchFamily="34" charset="0"/>
                <a:cs typeface="Arial" pitchFamily="34" charset="0"/>
              </a:rPr>
              <a:t>сәйкес</a:t>
            </a:r>
            <a:r>
              <a:rPr lang="kk-KZ" sz="2400" b="0" dirty="0">
                <a:latin typeface="Arial" pitchFamily="34" charset="0"/>
                <a:cs typeface="Arial" pitchFamily="34" charset="0"/>
              </a:rPr>
              <a:t>, мемлекеттің біржақты тәртіпте заңды түрде белгілеген, белгілі бір мөлшерлердегі, қайтарусыз және өтеусіз сипатты білдіретін, бюджетке түсетін міндетті ақшалай төлемдері салықтар болып түсіндіріледі.</a:t>
            </a:r>
            <a:endParaRPr lang="ru-RU" sz="2400" b="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5407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64028" y="1495697"/>
            <a:ext cx="8077200" cy="3886200"/>
            <a:chOff x="1341" y="1847"/>
            <a:chExt cx="9900" cy="4867"/>
          </a:xfrm>
        </p:grpSpPr>
        <p:sp>
          <p:nvSpPr>
            <p:cNvPr id="8196" name="Rectangle 5"/>
            <p:cNvSpPr>
              <a:spLocks noChangeArrowheads="1"/>
            </p:cNvSpPr>
            <p:nvPr/>
          </p:nvSpPr>
          <p:spPr bwMode="auto">
            <a:xfrm>
              <a:off x="1828" y="1847"/>
              <a:ext cx="8383" cy="51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defTabSz="685800" eaLnBrk="1" hangingPunct="1"/>
              <a:r>
                <a:rPr lang="kk-KZ" altLang="ru-RU" sz="1500" b="1">
                  <a:solidFill>
                    <a:srgbClr val="000000"/>
                  </a:solidFill>
                </a:rPr>
                <a:t>Бюджетке түсетін міндетті төлемдердің түрлері</a:t>
              </a:r>
              <a:endParaRPr lang="ru-RU" altLang="ru-RU" sz="1500" b="1">
                <a:solidFill>
                  <a:srgbClr val="000000"/>
                </a:solidFill>
              </a:endParaRPr>
            </a:p>
          </p:txBody>
        </p:sp>
        <p:sp>
          <p:nvSpPr>
            <p:cNvPr id="8197" name="Rectangle 6"/>
            <p:cNvSpPr>
              <a:spLocks noChangeArrowheads="1"/>
            </p:cNvSpPr>
            <p:nvPr/>
          </p:nvSpPr>
          <p:spPr bwMode="auto">
            <a:xfrm>
              <a:off x="1341" y="2670"/>
              <a:ext cx="2024" cy="449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defTabSz="685800" eaLnBrk="1" hangingPunct="1"/>
              <a:r>
                <a:rPr lang="kk-KZ" altLang="ru-RU" sz="1350" b="1">
                  <a:solidFill>
                    <a:srgbClr val="000000"/>
                  </a:solidFill>
                </a:rPr>
                <a:t>Салық</a:t>
              </a:r>
              <a:endParaRPr lang="ru-RU" altLang="ru-RU" sz="1350" b="1">
                <a:solidFill>
                  <a:srgbClr val="000000"/>
                </a:solidFill>
              </a:endParaRPr>
            </a:p>
          </p:txBody>
        </p:sp>
        <p:sp>
          <p:nvSpPr>
            <p:cNvPr id="8198" name="Rectangle 7"/>
            <p:cNvSpPr>
              <a:spLocks noChangeArrowheads="1"/>
            </p:cNvSpPr>
            <p:nvPr/>
          </p:nvSpPr>
          <p:spPr bwMode="auto">
            <a:xfrm>
              <a:off x="3654" y="2713"/>
              <a:ext cx="2602" cy="449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defTabSz="685800" eaLnBrk="1" hangingPunct="1"/>
              <a:r>
                <a:rPr lang="kk-KZ" altLang="ru-RU" sz="1350" b="1">
                  <a:solidFill>
                    <a:srgbClr val="000000"/>
                  </a:solidFill>
                </a:rPr>
                <a:t>Баж салығы</a:t>
              </a:r>
              <a:endParaRPr lang="ru-RU" altLang="ru-RU" sz="1350" b="1">
                <a:solidFill>
                  <a:srgbClr val="000000"/>
                </a:solidFill>
              </a:endParaRPr>
            </a:p>
          </p:txBody>
        </p:sp>
        <p:sp>
          <p:nvSpPr>
            <p:cNvPr id="8199" name="Rectangle 8"/>
            <p:cNvSpPr>
              <a:spLocks noChangeArrowheads="1"/>
            </p:cNvSpPr>
            <p:nvPr/>
          </p:nvSpPr>
          <p:spPr bwMode="auto">
            <a:xfrm>
              <a:off x="6545" y="2670"/>
              <a:ext cx="2023" cy="449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defTabSz="685800" eaLnBrk="1" hangingPunct="1"/>
              <a:r>
                <a:rPr lang="ru-RU" altLang="ru-RU" sz="1350" b="1">
                  <a:solidFill>
                    <a:srgbClr val="000000"/>
                  </a:solidFill>
                </a:rPr>
                <a:t>Алым</a:t>
              </a:r>
            </a:p>
          </p:txBody>
        </p:sp>
        <p:sp>
          <p:nvSpPr>
            <p:cNvPr id="8200" name="Rectangle 9"/>
            <p:cNvSpPr>
              <a:spLocks noChangeArrowheads="1"/>
            </p:cNvSpPr>
            <p:nvPr/>
          </p:nvSpPr>
          <p:spPr bwMode="auto">
            <a:xfrm>
              <a:off x="8857" y="2670"/>
              <a:ext cx="2024" cy="449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defTabSz="685800" eaLnBrk="1" hangingPunct="1"/>
              <a:r>
                <a:rPr lang="kk-KZ" altLang="ru-RU" sz="1350" b="1">
                  <a:solidFill>
                    <a:srgbClr val="000000"/>
                  </a:solidFill>
                </a:rPr>
                <a:t>Төлем ақы</a:t>
              </a:r>
              <a:endParaRPr lang="ru-RU" altLang="ru-RU" sz="1350" b="1">
                <a:solidFill>
                  <a:srgbClr val="000000"/>
                </a:solidFill>
              </a:endParaRPr>
            </a:p>
          </p:txBody>
        </p:sp>
        <p:sp>
          <p:nvSpPr>
            <p:cNvPr id="8201" name="Rectangle 10"/>
            <p:cNvSpPr>
              <a:spLocks noChangeArrowheads="1"/>
            </p:cNvSpPr>
            <p:nvPr/>
          </p:nvSpPr>
          <p:spPr bwMode="auto">
            <a:xfrm>
              <a:off x="1341" y="3386"/>
              <a:ext cx="2024" cy="3328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defTabSz="685800" eaLnBrk="1" hangingPunct="1"/>
              <a:r>
                <a:rPr lang="kk-KZ" altLang="ru-RU" sz="1050" b="1">
                  <a:solidFill>
                    <a:srgbClr val="000000"/>
                  </a:solidFill>
                </a:rPr>
                <a:t>Белгілі бір</a:t>
              </a:r>
            </a:p>
            <a:p>
              <a:pPr algn="ctr" defTabSz="685800" eaLnBrk="1" hangingPunct="1"/>
              <a:r>
                <a:rPr lang="kk-KZ" altLang="ru-RU" sz="1050" b="1">
                  <a:solidFill>
                    <a:srgbClr val="000000"/>
                  </a:solidFill>
                </a:rPr>
                <a:t>мөлшерде төленетін қайтарусыз және өтеусіз сипатты білдіретін тұрақты, жүйелі төлем</a:t>
              </a:r>
              <a:endParaRPr lang="ru-RU" altLang="ru-RU" sz="1350" b="1">
                <a:solidFill>
                  <a:srgbClr val="000000"/>
                </a:solidFill>
              </a:endParaRPr>
            </a:p>
          </p:txBody>
        </p:sp>
        <p:sp>
          <p:nvSpPr>
            <p:cNvPr id="8202" name="Rectangle 11"/>
            <p:cNvSpPr>
              <a:spLocks noChangeArrowheads="1"/>
            </p:cNvSpPr>
            <p:nvPr/>
          </p:nvSpPr>
          <p:spPr bwMode="auto">
            <a:xfrm>
              <a:off x="3654" y="3386"/>
              <a:ext cx="2602" cy="3328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defTabSz="685800" eaLnBrk="1" hangingPunct="1"/>
              <a:r>
                <a:rPr lang="kk-KZ" altLang="ru-RU" sz="1050" b="1">
                  <a:solidFill>
                    <a:srgbClr val="000000"/>
                  </a:solidFill>
                </a:rPr>
                <a:t>Мемлекеттік органдардың заңдық маңызды әрекеттер жасағаны үшін біржолғы төлем </a:t>
              </a:r>
              <a:endParaRPr lang="ru-RU" altLang="ru-RU" sz="1350" b="1">
                <a:solidFill>
                  <a:srgbClr val="000000"/>
                </a:solidFill>
              </a:endParaRPr>
            </a:p>
          </p:txBody>
        </p:sp>
        <p:sp>
          <p:nvSpPr>
            <p:cNvPr id="8203" name="Rectangle 12"/>
            <p:cNvSpPr>
              <a:spLocks noChangeArrowheads="1"/>
            </p:cNvSpPr>
            <p:nvPr/>
          </p:nvSpPr>
          <p:spPr bwMode="auto">
            <a:xfrm>
              <a:off x="6545" y="3386"/>
              <a:ext cx="2176" cy="3328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defTabSz="685800" eaLnBrk="1" hangingPunct="1"/>
              <a:r>
                <a:rPr lang="kk-KZ" altLang="ru-RU" sz="1050" b="1">
                  <a:solidFill>
                    <a:srgbClr val="000000"/>
                  </a:solidFill>
                </a:rPr>
                <a:t>Қызметті жүзеге асыру құқығы немесе пайдалану құқығы үшін мемлекетке біржолғы төлем</a:t>
              </a:r>
              <a:endParaRPr lang="ru-RU" altLang="ru-RU" sz="1350" b="1">
                <a:solidFill>
                  <a:srgbClr val="000000"/>
                </a:solidFill>
              </a:endParaRPr>
            </a:p>
          </p:txBody>
        </p:sp>
        <p:sp>
          <p:nvSpPr>
            <p:cNvPr id="8204" name="Rectangle 13"/>
            <p:cNvSpPr>
              <a:spLocks noChangeArrowheads="1"/>
            </p:cNvSpPr>
            <p:nvPr/>
          </p:nvSpPr>
          <p:spPr bwMode="auto">
            <a:xfrm>
              <a:off x="8901" y="3386"/>
              <a:ext cx="2340" cy="3328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defTabSz="685800" eaLnBrk="1" hangingPunct="1"/>
              <a:r>
                <a:rPr lang="kk-KZ" altLang="ru-RU" sz="1050" b="1">
                  <a:solidFill>
                    <a:srgbClr val="000000"/>
                  </a:solidFill>
                </a:rPr>
                <a:t>Өтемдік (орнын толтырушылық сипатты білдіретін табиғи ресурстарды пайдаланғаны үшін тұрақты  төлем)</a:t>
              </a:r>
              <a:endParaRPr lang="ru-RU" altLang="ru-RU" sz="1350" b="1">
                <a:solidFill>
                  <a:srgbClr val="000000"/>
                </a:solidFill>
              </a:endParaRPr>
            </a:p>
          </p:txBody>
        </p:sp>
        <p:sp>
          <p:nvSpPr>
            <p:cNvPr id="8205" name="Line 14"/>
            <p:cNvSpPr>
              <a:spLocks noChangeShapeType="1"/>
            </p:cNvSpPr>
            <p:nvPr/>
          </p:nvSpPr>
          <p:spPr bwMode="auto">
            <a:xfrm flipH="1">
              <a:off x="2695" y="2387"/>
              <a:ext cx="289" cy="2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85800"/>
              <a:endParaRPr lang="ru-RU" sz="1350">
                <a:solidFill>
                  <a:prstClr val="black"/>
                </a:solidFill>
                <a:latin typeface="Lucida Grande"/>
              </a:endParaRPr>
            </a:p>
          </p:txBody>
        </p:sp>
        <p:sp>
          <p:nvSpPr>
            <p:cNvPr id="8206" name="Line 15"/>
            <p:cNvSpPr>
              <a:spLocks noChangeShapeType="1"/>
            </p:cNvSpPr>
            <p:nvPr/>
          </p:nvSpPr>
          <p:spPr bwMode="auto">
            <a:xfrm>
              <a:off x="5008" y="2387"/>
              <a:ext cx="0" cy="2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85800"/>
              <a:endParaRPr lang="ru-RU" sz="1350">
                <a:solidFill>
                  <a:prstClr val="black"/>
                </a:solidFill>
                <a:latin typeface="Lucida Grande"/>
              </a:endParaRPr>
            </a:p>
          </p:txBody>
        </p:sp>
        <p:sp>
          <p:nvSpPr>
            <p:cNvPr id="8207" name="Line 16"/>
            <p:cNvSpPr>
              <a:spLocks noChangeShapeType="1"/>
            </p:cNvSpPr>
            <p:nvPr/>
          </p:nvSpPr>
          <p:spPr bwMode="auto">
            <a:xfrm>
              <a:off x="7609" y="2387"/>
              <a:ext cx="0" cy="2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85800"/>
              <a:endParaRPr lang="ru-RU" sz="1350">
                <a:solidFill>
                  <a:prstClr val="black"/>
                </a:solidFill>
                <a:latin typeface="Lucida Grande"/>
              </a:endParaRPr>
            </a:p>
          </p:txBody>
        </p:sp>
        <p:sp>
          <p:nvSpPr>
            <p:cNvPr id="8208" name="Line 17"/>
            <p:cNvSpPr>
              <a:spLocks noChangeShapeType="1"/>
            </p:cNvSpPr>
            <p:nvPr/>
          </p:nvSpPr>
          <p:spPr bwMode="auto">
            <a:xfrm>
              <a:off x="9633" y="2387"/>
              <a:ext cx="0" cy="2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85800"/>
              <a:endParaRPr lang="ru-RU" sz="1350">
                <a:solidFill>
                  <a:prstClr val="black"/>
                </a:solidFill>
                <a:latin typeface="Lucida Grande"/>
              </a:endParaRPr>
            </a:p>
          </p:txBody>
        </p:sp>
        <p:sp>
          <p:nvSpPr>
            <p:cNvPr id="8209" name="Line 18"/>
            <p:cNvSpPr>
              <a:spLocks noChangeShapeType="1"/>
            </p:cNvSpPr>
            <p:nvPr/>
          </p:nvSpPr>
          <p:spPr bwMode="auto">
            <a:xfrm>
              <a:off x="2208" y="3074"/>
              <a:ext cx="0" cy="2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85800"/>
              <a:endParaRPr lang="ru-RU" sz="1350">
                <a:solidFill>
                  <a:prstClr val="black"/>
                </a:solidFill>
                <a:latin typeface="Lucida Grande"/>
              </a:endParaRPr>
            </a:p>
          </p:txBody>
        </p:sp>
        <p:sp>
          <p:nvSpPr>
            <p:cNvPr id="8210" name="Line 19"/>
            <p:cNvSpPr>
              <a:spLocks noChangeShapeType="1"/>
            </p:cNvSpPr>
            <p:nvPr/>
          </p:nvSpPr>
          <p:spPr bwMode="auto">
            <a:xfrm>
              <a:off x="5099" y="3074"/>
              <a:ext cx="0" cy="2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85800"/>
              <a:endParaRPr lang="ru-RU" sz="1350">
                <a:solidFill>
                  <a:prstClr val="black"/>
                </a:solidFill>
                <a:latin typeface="Lucida Grande"/>
              </a:endParaRPr>
            </a:p>
          </p:txBody>
        </p:sp>
        <p:sp>
          <p:nvSpPr>
            <p:cNvPr id="8211" name="Line 20"/>
            <p:cNvSpPr>
              <a:spLocks noChangeShapeType="1"/>
            </p:cNvSpPr>
            <p:nvPr/>
          </p:nvSpPr>
          <p:spPr bwMode="auto">
            <a:xfrm>
              <a:off x="7701" y="3074"/>
              <a:ext cx="0" cy="2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85800"/>
              <a:endParaRPr lang="ru-RU" sz="1350">
                <a:solidFill>
                  <a:prstClr val="black"/>
                </a:solidFill>
                <a:latin typeface="Lucida Grande"/>
              </a:endParaRPr>
            </a:p>
          </p:txBody>
        </p:sp>
        <p:sp>
          <p:nvSpPr>
            <p:cNvPr id="8212" name="Line 21"/>
            <p:cNvSpPr>
              <a:spLocks noChangeShapeType="1"/>
            </p:cNvSpPr>
            <p:nvPr/>
          </p:nvSpPr>
          <p:spPr bwMode="auto">
            <a:xfrm>
              <a:off x="10014" y="3074"/>
              <a:ext cx="0" cy="2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85800"/>
              <a:endParaRPr lang="ru-RU" sz="1350">
                <a:solidFill>
                  <a:prstClr val="black"/>
                </a:solidFill>
                <a:latin typeface="Lucida Grand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9690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68880" y="974685"/>
            <a:ext cx="4712426" cy="40181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1800" dirty="0"/>
              <a:t>55-бап. </a:t>
            </a:r>
            <a:r>
              <a:rPr lang="ru-RU" sz="1800" dirty="0" err="1"/>
              <a:t>Салықтың түрлері</a:t>
            </a:r>
            <a:endParaRPr lang="ru-RU" sz="1800" dirty="0"/>
          </a:p>
        </p:txBody>
      </p:sp>
      <p:graphicFrame>
        <p:nvGraphicFramePr>
          <p:cNvPr id="7" name="Схема 6"/>
          <p:cNvGraphicFramePr/>
          <p:nvPr/>
        </p:nvGraphicFramePr>
        <p:xfrm>
          <a:off x="0" y="1660617"/>
          <a:ext cx="9144000" cy="4202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Рисунок 7" descr="unnamed (1)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07326" y="3042014"/>
            <a:ext cx="3036674" cy="1933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00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313509" y="1641022"/>
            <a:ext cx="8670472" cy="4202975"/>
          </a:xfrm>
          <a:prstGeom prst="roundRect">
            <a:avLst/>
          </a:prstGeom>
          <a:solidFill>
            <a:schemeClr val="bg1">
              <a:alpha val="68000"/>
            </a:schemeClr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ru-RU" sz="1350" dirty="0">
              <a:solidFill>
                <a:prstClr val="black"/>
              </a:solidFill>
              <a:latin typeface="Lucida Grande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0070" y="857251"/>
            <a:ext cx="7886700" cy="994172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err="1" smtClean="0"/>
              <a:t>Мемлекеттік</a:t>
            </a:r>
            <a:r>
              <a:rPr lang="ru-RU" dirty="0" smtClean="0"/>
              <a:t> </a:t>
            </a:r>
            <a:r>
              <a:rPr lang="ru-RU" dirty="0" err="1" smtClean="0"/>
              <a:t>баж</a:t>
            </a:r>
            <a:r>
              <a:rPr lang="ru-RU" dirty="0" smtClean="0"/>
              <a:t>: </a:t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91490" y="1915341"/>
            <a:ext cx="8178981" cy="3791494"/>
          </a:xfrm>
        </p:spPr>
        <p:txBody>
          <a:bodyPr>
            <a:normAutofit fontScale="55000" lnSpcReduction="20000"/>
          </a:bodyPr>
          <a:lstStyle/>
          <a:p>
            <a:pPr>
              <a:buFont typeface="+mj-lt"/>
              <a:buAutoNum type="arabicPeriod"/>
              <a:defRPr/>
            </a:pPr>
            <a:r>
              <a:rPr lang="ru-RU" sz="2625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Сотқа берілетін</a:t>
            </a:r>
            <a:r>
              <a:rPr lang="ru-RU" sz="2625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625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талап</a:t>
            </a:r>
            <a:r>
              <a:rPr lang="ru-RU" sz="2625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625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арыздардан</a:t>
            </a:r>
            <a:r>
              <a:rPr lang="ru-RU" sz="2625" dirty="0">
                <a:solidFill>
                  <a:schemeClr val="tx1">
                    <a:lumMod val="85000"/>
                    <a:lumOff val="15000"/>
                  </a:schemeClr>
                </a:solidFill>
              </a:rPr>
              <a:t>: </a:t>
            </a:r>
          </a:p>
          <a:p>
            <a:pPr>
              <a:buFont typeface="+mj-lt"/>
              <a:buAutoNum type="arabicPeriod"/>
              <a:defRPr/>
            </a:pPr>
            <a:r>
              <a:rPr lang="ru-RU" sz="2625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Нотариаттық іс-әрекеттер жасағаны үшін, сондай-ақ </a:t>
            </a:r>
            <a:r>
              <a:rPr lang="ru-RU" sz="2625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нотариат </a:t>
            </a:r>
            <a:r>
              <a:rPr lang="ru-RU" sz="2625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куәландырған құжаттар көшірмелерін </a:t>
            </a:r>
            <a:r>
              <a:rPr lang="ru-RU" sz="2625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</a:t>
            </a:r>
            <a:r>
              <a:rPr lang="ru-RU" sz="2625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телнұсқаларын</a:t>
            </a:r>
            <a:r>
              <a:rPr lang="ru-RU" sz="2625" dirty="0">
                <a:solidFill>
                  <a:schemeClr val="tx1">
                    <a:lumMod val="85000"/>
                    <a:lumOff val="15000"/>
                  </a:schemeClr>
                </a:solidFill>
              </a:rPr>
              <a:t>) </a:t>
            </a:r>
            <a:r>
              <a:rPr lang="ru-RU" sz="2625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бергені</a:t>
            </a:r>
            <a:r>
              <a:rPr lang="ru-RU" sz="2625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625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үшін</a:t>
            </a:r>
            <a:r>
              <a:rPr lang="ru-RU" sz="2625" dirty="0">
                <a:solidFill>
                  <a:schemeClr val="tx1">
                    <a:lumMod val="85000"/>
                    <a:lumOff val="15000"/>
                  </a:schemeClr>
                </a:solidFill>
              </a:rPr>
              <a:t>;</a:t>
            </a:r>
          </a:p>
          <a:p>
            <a:pPr>
              <a:buFont typeface="+mj-lt"/>
              <a:buAutoNum type="arabicPeriod"/>
              <a:defRPr/>
            </a:pPr>
            <a:r>
              <a:rPr lang="ru-RU" sz="2625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Азаматтық </a:t>
            </a:r>
            <a:r>
              <a:rPr lang="ru-RU" sz="2625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хал </a:t>
            </a:r>
            <a:r>
              <a:rPr lang="ru-RU" sz="2625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актілерін</a:t>
            </a:r>
            <a:r>
              <a:rPr lang="ru-RU" sz="2625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625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тіркегені</a:t>
            </a:r>
            <a:r>
              <a:rPr lang="ru-RU" sz="2625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625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үшін</a:t>
            </a:r>
            <a:r>
              <a:rPr lang="ru-RU" sz="2625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ru-RU" sz="2625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сондай-ақ азаматтарға азаматтық хал</a:t>
            </a:r>
            <a:r>
              <a:rPr lang="ru-RU" sz="2625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625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актілерін</a:t>
            </a:r>
            <a:r>
              <a:rPr lang="ru-RU" sz="2625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625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тіркеу</a:t>
            </a:r>
            <a:r>
              <a:rPr lang="ru-RU" sz="2625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625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туралы</a:t>
            </a:r>
            <a:r>
              <a:rPr lang="ru-RU" sz="2625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625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анықтамалар </a:t>
            </a:r>
            <a:r>
              <a:rPr lang="ru-RU" sz="2625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мен </a:t>
            </a:r>
            <a:r>
              <a:rPr lang="ru-RU" sz="2625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қайтадан куәліктер бергені</a:t>
            </a:r>
            <a:r>
              <a:rPr lang="ru-RU" sz="2625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625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және азаматтық </a:t>
            </a:r>
            <a:r>
              <a:rPr lang="ru-RU" sz="2625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хал </a:t>
            </a:r>
            <a:r>
              <a:rPr lang="ru-RU" sz="2625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актілері</a:t>
            </a:r>
            <a:r>
              <a:rPr lang="ru-RU" sz="2625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625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жазбаларын</a:t>
            </a:r>
            <a:r>
              <a:rPr lang="ru-RU" sz="2625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625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өзгертуге</a:t>
            </a:r>
            <a:r>
              <a:rPr lang="ru-RU" sz="2625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ru-RU" sz="2625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толықтыруға</a:t>
            </a:r>
            <a:r>
              <a:rPr lang="ru-RU" sz="2625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ru-RU" sz="2625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түзетуге және қалпына келтіруге</a:t>
            </a:r>
            <a:r>
              <a:rPr lang="ru-RU" sz="2625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625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байланысты</a:t>
            </a:r>
            <a:r>
              <a:rPr lang="ru-RU" sz="2625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625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куәліктер бергені</a:t>
            </a:r>
            <a:r>
              <a:rPr lang="ru-RU" sz="2625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625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үшін</a:t>
            </a:r>
            <a:r>
              <a:rPr lang="ru-RU" sz="2625" dirty="0">
                <a:solidFill>
                  <a:schemeClr val="tx1">
                    <a:lumMod val="85000"/>
                    <a:lumOff val="15000"/>
                  </a:schemeClr>
                </a:solidFill>
              </a:rPr>
              <a:t>;</a:t>
            </a:r>
          </a:p>
          <a:p>
            <a:pPr>
              <a:buFont typeface="+mj-lt"/>
              <a:buAutoNum type="arabicPeriod"/>
              <a:defRPr/>
            </a:pPr>
            <a:r>
              <a:rPr lang="ru-RU" sz="2625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Шетелге</a:t>
            </a:r>
            <a:r>
              <a:rPr lang="ru-RU" sz="2625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625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тұрақты тұруға баруға және </a:t>
            </a:r>
            <a:r>
              <a:rPr lang="ru-RU" sz="2625" dirty="0">
                <a:solidFill>
                  <a:schemeClr val="tx1">
                    <a:lumMod val="85000"/>
                    <a:lumOff val="15000"/>
                  </a:schemeClr>
                </a:solidFill>
              </a:rPr>
              <a:t>ҚР </a:t>
            </a:r>
            <a:r>
              <a:rPr lang="ru-RU" sz="2625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басқа мемлекеттерден</a:t>
            </a:r>
            <a:r>
              <a:rPr lang="ru-RU" sz="2625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625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адамдарды</a:t>
            </a:r>
            <a:r>
              <a:rPr lang="ru-RU" sz="2625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625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шақыруға құқық беретін</a:t>
            </a:r>
            <a:r>
              <a:rPr lang="ru-RU" sz="2625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625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құжаттарды ресімдегені</a:t>
            </a:r>
            <a:r>
              <a:rPr lang="ru-RU" sz="2625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625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үшін</a:t>
            </a:r>
            <a:r>
              <a:rPr lang="ru-RU" sz="2625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ru-RU" sz="2625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сондай-ақ </a:t>
            </a:r>
            <a:r>
              <a:rPr lang="ru-RU" sz="2625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осы </a:t>
            </a:r>
            <a:r>
              <a:rPr lang="ru-RU" sz="2625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құжаттарға өзгерістер енгізгені</a:t>
            </a:r>
            <a:r>
              <a:rPr lang="ru-RU" sz="2625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625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үшін</a:t>
            </a:r>
            <a:r>
              <a:rPr lang="ru-RU" sz="2625" dirty="0">
                <a:solidFill>
                  <a:schemeClr val="tx1">
                    <a:lumMod val="85000"/>
                    <a:lumOff val="15000"/>
                  </a:schemeClr>
                </a:solidFill>
              </a:rPr>
              <a:t>;</a:t>
            </a:r>
          </a:p>
          <a:p>
            <a:pPr>
              <a:buFont typeface="+mj-lt"/>
              <a:buAutoNum type="arabicPeriod"/>
              <a:defRPr/>
            </a:pPr>
            <a:r>
              <a:rPr lang="ru-RU" sz="2625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Шетелдіктердің және азаматтығы жоқ адамдардың паспорттарына</a:t>
            </a:r>
            <a:r>
              <a:rPr lang="ru-RU" sz="2625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625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немесе</a:t>
            </a:r>
            <a:r>
              <a:rPr lang="ru-RU" sz="2625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625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оларды</a:t>
            </a:r>
            <a:r>
              <a:rPr lang="ru-RU" sz="2625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625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ауыстыратын</a:t>
            </a:r>
            <a:r>
              <a:rPr lang="ru-RU" sz="2625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625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құжаттарына </a:t>
            </a:r>
            <a:r>
              <a:rPr lang="ru-RU" sz="2625" dirty="0">
                <a:solidFill>
                  <a:schemeClr val="tx1">
                    <a:lumMod val="85000"/>
                    <a:lumOff val="15000"/>
                  </a:schemeClr>
                </a:solidFill>
              </a:rPr>
              <a:t>ҚР кету </a:t>
            </a:r>
            <a:r>
              <a:rPr lang="ru-RU" sz="2625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және </a:t>
            </a:r>
            <a:r>
              <a:rPr lang="ru-RU" sz="2625" dirty="0">
                <a:solidFill>
                  <a:schemeClr val="tx1">
                    <a:lumMod val="85000"/>
                    <a:lumOff val="15000"/>
                  </a:schemeClr>
                </a:solidFill>
              </a:rPr>
              <a:t>ҚР </a:t>
            </a:r>
            <a:r>
              <a:rPr lang="ru-RU" sz="2625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келу</a:t>
            </a:r>
            <a:r>
              <a:rPr lang="ru-RU" sz="2625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625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құқығына </a:t>
            </a:r>
            <a:r>
              <a:rPr lang="ru-RU" sz="2625" dirty="0">
                <a:solidFill>
                  <a:schemeClr val="tx1">
                    <a:lumMod val="85000"/>
                    <a:lumOff val="15000"/>
                  </a:schemeClr>
                </a:solidFill>
              </a:rPr>
              <a:t>ҚР </a:t>
            </a:r>
            <a:r>
              <a:rPr lang="ru-RU" sz="2625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аумағында </a:t>
            </a:r>
            <a:r>
              <a:rPr lang="ru-RU" sz="2625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виза </a:t>
            </a:r>
            <a:r>
              <a:rPr lang="ru-RU" sz="2625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бергені</a:t>
            </a:r>
            <a:r>
              <a:rPr lang="ru-RU" sz="2625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625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үшін</a:t>
            </a:r>
            <a:r>
              <a:rPr lang="ru-RU" sz="2625" dirty="0">
                <a:solidFill>
                  <a:schemeClr val="tx1">
                    <a:lumMod val="85000"/>
                    <a:lumOff val="15000"/>
                  </a:schemeClr>
                </a:solidFill>
              </a:rPr>
              <a:t>;</a:t>
            </a:r>
          </a:p>
          <a:p>
            <a:pPr>
              <a:buFont typeface="+mj-lt"/>
              <a:buAutoNum type="arabicPeriod"/>
              <a:defRPr/>
            </a:pPr>
            <a:r>
              <a:rPr lang="ru-RU" sz="2625" dirty="0">
                <a:solidFill>
                  <a:schemeClr val="tx1">
                    <a:lumMod val="85000"/>
                    <a:lumOff val="15000"/>
                  </a:schemeClr>
                </a:solidFill>
              </a:rPr>
              <a:t>ҚР </a:t>
            </a:r>
            <a:r>
              <a:rPr lang="ru-RU" sz="2625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азаматтығын алу</a:t>
            </a:r>
            <a:r>
              <a:rPr lang="ru-RU" sz="2625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ҚР </a:t>
            </a:r>
            <a:r>
              <a:rPr lang="ru-RU" sz="2625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азаматтығын қалпына келтіру</a:t>
            </a:r>
            <a:r>
              <a:rPr lang="ru-RU" sz="2625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625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және </a:t>
            </a:r>
            <a:r>
              <a:rPr lang="ru-RU" sz="2625" dirty="0">
                <a:solidFill>
                  <a:schemeClr val="tx1">
                    <a:lumMod val="85000"/>
                    <a:lumOff val="15000"/>
                  </a:schemeClr>
                </a:solidFill>
              </a:rPr>
              <a:t>ҚР </a:t>
            </a:r>
            <a:r>
              <a:rPr lang="ru-RU" sz="2625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азаматтығын тоқтату туралы</a:t>
            </a:r>
            <a:r>
              <a:rPr lang="ru-RU" sz="2625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625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құжаттарды ресімдегені</a:t>
            </a:r>
            <a:r>
              <a:rPr lang="ru-RU" sz="2625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625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үшін</a:t>
            </a:r>
            <a:r>
              <a:rPr lang="ru-RU" sz="2625" dirty="0">
                <a:solidFill>
                  <a:schemeClr val="tx1">
                    <a:lumMod val="85000"/>
                    <a:lumOff val="15000"/>
                  </a:schemeClr>
                </a:solidFill>
              </a:rPr>
              <a:t>;</a:t>
            </a:r>
          </a:p>
          <a:p>
            <a:pPr>
              <a:buFont typeface="+mj-lt"/>
              <a:buAutoNum type="arabicPeriod"/>
              <a:defRPr/>
            </a:pPr>
            <a:r>
              <a:rPr lang="ru-RU" sz="2625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Тұрғылықты жерін</a:t>
            </a:r>
            <a:r>
              <a:rPr lang="ru-RU" sz="2625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625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тіркегені</a:t>
            </a:r>
            <a:r>
              <a:rPr lang="ru-RU" sz="2625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625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үшін;</a:t>
            </a:r>
            <a:endParaRPr lang="ru-RU" sz="2625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buFont typeface="+mj-lt"/>
              <a:buAutoNum type="arabicPeriod"/>
              <a:defRPr/>
            </a:pPr>
            <a:r>
              <a:rPr lang="ru-RU" sz="2625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Аңшы куәлігін бергені</a:t>
            </a:r>
            <a:r>
              <a:rPr lang="ru-RU" sz="2625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625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және </a:t>
            </a:r>
            <a:r>
              <a:rPr lang="ru-RU" sz="2625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оны </a:t>
            </a:r>
            <a:r>
              <a:rPr lang="ru-RU" sz="2625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жыл</a:t>
            </a:r>
            <a:r>
              <a:rPr lang="ru-RU" sz="2625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625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сайын</a:t>
            </a:r>
            <a:r>
              <a:rPr lang="ru-RU" sz="2625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625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тіркегені</a:t>
            </a:r>
            <a:r>
              <a:rPr lang="ru-RU" sz="2625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625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үшін</a:t>
            </a:r>
            <a:r>
              <a:rPr lang="ru-RU" sz="2625" dirty="0">
                <a:solidFill>
                  <a:schemeClr val="tx1">
                    <a:lumMod val="85000"/>
                    <a:lumOff val="15000"/>
                  </a:schemeClr>
                </a:solidFill>
              </a:rPr>
              <a:t>;</a:t>
            </a:r>
          </a:p>
          <a:p>
            <a:pPr>
              <a:buFont typeface="+mj-lt"/>
              <a:buAutoNum type="arabicPeriod"/>
              <a:defRPr/>
            </a:pPr>
            <a:r>
              <a:rPr lang="ru-RU" sz="2625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Сирек</a:t>
            </a:r>
            <a:r>
              <a:rPr lang="ru-RU" sz="2625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625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кездесетін</a:t>
            </a:r>
            <a:r>
              <a:rPr lang="ru-RU" sz="2625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625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және құрып </a:t>
            </a:r>
            <a:r>
              <a:rPr lang="ru-RU" sz="2625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кету </a:t>
            </a:r>
            <a:r>
              <a:rPr lang="ru-RU" sz="2625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қаупі төнген жануарлар</a:t>
            </a:r>
            <a:r>
              <a:rPr lang="ru-RU" sz="2625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мен </a:t>
            </a:r>
            <a:r>
              <a:rPr lang="ru-RU" sz="2625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бекіре</a:t>
            </a:r>
            <a:r>
              <a:rPr lang="ru-RU" sz="2625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625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балықтардың түрлерін</a:t>
            </a:r>
            <a:r>
              <a:rPr lang="ru-RU" sz="2625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ru-RU" sz="2625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сондай-ақ олардың бөліктері мен</a:t>
            </a:r>
            <a:r>
              <a:rPr lang="ru-RU" sz="2625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625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дериваттарын</a:t>
            </a:r>
            <a:r>
              <a:rPr lang="ru-RU" sz="2625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625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әкелуге және әкетуге рұқсат бергені</a:t>
            </a:r>
            <a:r>
              <a:rPr lang="ru-RU" sz="2625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625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үшін</a:t>
            </a:r>
            <a:r>
              <a:rPr lang="ru-RU" sz="2625" dirty="0">
                <a:solidFill>
                  <a:schemeClr val="tx1">
                    <a:lumMod val="85000"/>
                    <a:lumOff val="15000"/>
                  </a:schemeClr>
                </a:solidFill>
              </a:rPr>
              <a:t>;</a:t>
            </a:r>
          </a:p>
          <a:p>
            <a:pPr>
              <a:buFont typeface="+mj-lt"/>
              <a:buAutoNum type="arabicPeriod"/>
              <a:defRPr/>
            </a:pPr>
            <a:r>
              <a:rPr lang="ru-RU" sz="2625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Жеке</a:t>
            </a:r>
            <a:r>
              <a:rPr lang="ru-RU" sz="2625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625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басты</a:t>
            </a:r>
            <a:r>
              <a:rPr lang="ru-RU" sz="2625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625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куәландыратын құжаттарды бергені</a:t>
            </a:r>
            <a:r>
              <a:rPr lang="ru-RU" sz="2625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625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үшін </a:t>
            </a:r>
            <a:r>
              <a:rPr lang="ru-RU" sz="2625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ж</a:t>
            </a:r>
            <a:r>
              <a:rPr lang="kk-KZ" sz="2625" dirty="0">
                <a:solidFill>
                  <a:schemeClr val="tx1">
                    <a:lumMod val="85000"/>
                    <a:lumOff val="15000"/>
                  </a:schemeClr>
                </a:solidFill>
              </a:rPr>
              <a:t>әне т.Б. Барлығы 15 түрі.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312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err="1" smtClean="0"/>
              <a:t>Алымдар</a:t>
            </a:r>
            <a:r>
              <a:rPr lang="ru-RU" dirty="0" smtClean="0"/>
              <a:t>: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95943" y="2375808"/>
          <a:ext cx="8797834" cy="36249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 descr="kisspng-business-money-accountant-accounting-investment-coin-symbol-villain-5aa8805bab5d46.7542932015209923477019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528163" y="857250"/>
            <a:ext cx="2615837" cy="2397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56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9228" y="1546588"/>
            <a:ext cx="8229600" cy="638175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err="1" smtClean="0"/>
              <a:t>Төлемақылар:</a:t>
            </a:r>
            <a:endParaRPr lang="ru-RU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9634" y="2439489"/>
            <a:ext cx="8229600" cy="3943350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  <a:defRPr/>
            </a:pPr>
            <a:r>
              <a:rPr lang="ru-RU" sz="1500" dirty="0" err="1"/>
              <a:t>жер</a:t>
            </a:r>
            <a:r>
              <a:rPr lang="ru-RU" sz="1500" dirty="0"/>
              <a:t> </a:t>
            </a:r>
            <a:r>
              <a:rPr lang="ru-RU" sz="1500" dirty="0" err="1"/>
              <a:t>учаскесін</a:t>
            </a:r>
            <a:r>
              <a:rPr lang="ru-RU" sz="1500" dirty="0"/>
              <a:t> </a:t>
            </a:r>
            <a:r>
              <a:rPr lang="ru-RU" sz="1500" dirty="0" err="1"/>
              <a:t>пайдаланғаны үшін;</a:t>
            </a:r>
            <a:r>
              <a:rPr lang="ru-RU" sz="1500" dirty="0"/>
              <a:t> 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sz="1500" dirty="0" err="1"/>
              <a:t>үстіңгі көздерден </a:t>
            </a:r>
            <a:r>
              <a:rPr lang="ru-RU" sz="1500" dirty="0"/>
              <a:t>су </a:t>
            </a:r>
            <a:r>
              <a:rPr lang="ru-RU" sz="1500" dirty="0" err="1"/>
              <a:t>ресурсын</a:t>
            </a:r>
            <a:r>
              <a:rPr lang="ru-RU" sz="1500" dirty="0"/>
              <a:t> </a:t>
            </a:r>
            <a:r>
              <a:rPr lang="ru-RU" sz="1500" dirty="0" err="1"/>
              <a:t>пайдаланғаны үшін</a:t>
            </a:r>
            <a:r>
              <a:rPr lang="ru-RU" sz="1500" dirty="0"/>
              <a:t>; 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sz="1500" dirty="0" err="1"/>
              <a:t>қоршаған ортаға </a:t>
            </a:r>
            <a:r>
              <a:rPr lang="ru-RU" sz="1500" dirty="0"/>
              <a:t>эмиссия </a:t>
            </a:r>
            <a:r>
              <a:rPr lang="ru-RU" sz="1500" dirty="0" err="1"/>
              <a:t>үшін</a:t>
            </a:r>
            <a:r>
              <a:rPr lang="ru-RU" sz="1500" dirty="0"/>
              <a:t>; 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sz="1500" dirty="0" err="1"/>
              <a:t>жануарлар</a:t>
            </a:r>
            <a:r>
              <a:rPr lang="ru-RU" sz="1500" dirty="0"/>
              <a:t> </a:t>
            </a:r>
            <a:r>
              <a:rPr lang="ru-RU" sz="1500" dirty="0" err="1"/>
              <a:t>әлемін пайдаланғаны үшін;</a:t>
            </a:r>
            <a:r>
              <a:rPr lang="ru-RU" sz="1500" dirty="0"/>
              <a:t> 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sz="1500" dirty="0" err="1"/>
              <a:t>орманды</a:t>
            </a:r>
            <a:r>
              <a:rPr lang="ru-RU" sz="1500" dirty="0"/>
              <a:t> </a:t>
            </a:r>
            <a:r>
              <a:rPr lang="ru-RU" sz="1500" dirty="0" err="1"/>
              <a:t>пайдаланғаны үшін;</a:t>
            </a:r>
            <a:r>
              <a:rPr lang="ru-RU" sz="1500" dirty="0"/>
              <a:t> 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sz="1500" dirty="0" err="1"/>
              <a:t>ерекше</a:t>
            </a:r>
            <a:r>
              <a:rPr lang="ru-RU" sz="1500" dirty="0"/>
              <a:t> </a:t>
            </a:r>
            <a:r>
              <a:rPr lang="ru-RU" sz="1500" dirty="0" err="1"/>
              <a:t>қорғалатын табиғи аумақты пайдаланғаны үшін;</a:t>
            </a:r>
            <a:endParaRPr lang="ru-RU" sz="1500" dirty="0"/>
          </a:p>
          <a:p>
            <a:pPr marL="342900" indent="-342900">
              <a:buFont typeface="+mj-lt"/>
              <a:buAutoNum type="arabicPeriod"/>
              <a:defRPr/>
            </a:pPr>
            <a:r>
              <a:rPr lang="ru-RU" sz="1500" dirty="0" err="1"/>
              <a:t>радиожиілік</a:t>
            </a:r>
            <a:r>
              <a:rPr lang="ru-RU" sz="1500" dirty="0"/>
              <a:t> </a:t>
            </a:r>
            <a:r>
              <a:rPr lang="ru-RU" sz="1500" dirty="0" err="1"/>
              <a:t>спектрін</a:t>
            </a:r>
            <a:r>
              <a:rPr lang="ru-RU" sz="1500" dirty="0"/>
              <a:t> </a:t>
            </a:r>
            <a:r>
              <a:rPr lang="ru-RU" sz="1500" dirty="0" err="1"/>
              <a:t>пайдаланғаны үшін;</a:t>
            </a:r>
            <a:r>
              <a:rPr lang="ru-RU" sz="1500" dirty="0"/>
              <a:t> 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sz="1500" dirty="0" err="1"/>
              <a:t>қалааралық және </a:t>
            </a:r>
            <a:r>
              <a:rPr lang="ru-RU" sz="1500" dirty="0"/>
              <a:t>(</a:t>
            </a:r>
            <a:r>
              <a:rPr lang="ru-RU" sz="1500" dirty="0" err="1"/>
              <a:t>немесе</a:t>
            </a:r>
            <a:r>
              <a:rPr lang="ru-RU" sz="1500" dirty="0"/>
              <a:t>) </a:t>
            </a:r>
            <a:r>
              <a:rPr lang="ru-RU" sz="1500" dirty="0" err="1"/>
              <a:t>халықаралық </a:t>
            </a:r>
            <a:r>
              <a:rPr lang="ru-RU" sz="1500" dirty="0"/>
              <a:t>телефон </a:t>
            </a:r>
            <a:r>
              <a:rPr lang="ru-RU" sz="1500" dirty="0" err="1"/>
              <a:t>байланысын</a:t>
            </a:r>
            <a:r>
              <a:rPr lang="ru-RU" sz="1500" dirty="0"/>
              <a:t>, </a:t>
            </a:r>
            <a:r>
              <a:rPr lang="ru-RU" sz="1500" dirty="0" err="1"/>
              <a:t>сондай-ақ ұялы байланысты</a:t>
            </a:r>
            <a:r>
              <a:rPr lang="ru-RU" sz="1500" dirty="0"/>
              <a:t> </a:t>
            </a:r>
            <a:r>
              <a:rPr lang="ru-RU" sz="1500" dirty="0" err="1"/>
              <a:t>бергені</a:t>
            </a:r>
            <a:r>
              <a:rPr lang="ru-RU" sz="1500" dirty="0"/>
              <a:t> </a:t>
            </a:r>
            <a:r>
              <a:rPr lang="ru-RU" sz="1500" dirty="0" err="1"/>
              <a:t>үшін</a:t>
            </a:r>
            <a:r>
              <a:rPr lang="ru-RU" sz="1500" dirty="0"/>
              <a:t>;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sz="1500" dirty="0" err="1"/>
              <a:t>кеме</a:t>
            </a:r>
            <a:r>
              <a:rPr lang="ru-RU" sz="1500" dirty="0"/>
              <a:t> </a:t>
            </a:r>
            <a:r>
              <a:rPr lang="ru-RU" sz="1500" dirty="0" err="1"/>
              <a:t>жүзетін </a:t>
            </a:r>
            <a:r>
              <a:rPr lang="ru-RU" sz="1500" dirty="0"/>
              <a:t>су </a:t>
            </a:r>
            <a:r>
              <a:rPr lang="ru-RU" sz="1500" dirty="0" err="1"/>
              <a:t>жолдарын</a:t>
            </a:r>
            <a:r>
              <a:rPr lang="ru-RU" sz="1500" dirty="0"/>
              <a:t> </a:t>
            </a:r>
            <a:r>
              <a:rPr lang="ru-RU" sz="1500" dirty="0" err="1"/>
              <a:t>пайдаланғаны үшін</a:t>
            </a:r>
            <a:r>
              <a:rPr lang="ru-RU" sz="1500" dirty="0"/>
              <a:t>; 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sz="1500" dirty="0" err="1"/>
              <a:t>сыртқы (көрінетін</a:t>
            </a:r>
            <a:r>
              <a:rPr lang="ru-RU" sz="1500" dirty="0"/>
              <a:t>) </a:t>
            </a:r>
            <a:r>
              <a:rPr lang="ru-RU" sz="1500" dirty="0" err="1"/>
              <a:t>жарнаманы</a:t>
            </a:r>
            <a:r>
              <a:rPr lang="ru-RU" sz="1500" dirty="0"/>
              <a:t> </a:t>
            </a:r>
            <a:r>
              <a:rPr lang="ru-RU" sz="1500" dirty="0" err="1"/>
              <a:t>орналастырғаны үшін</a:t>
            </a:r>
            <a:endParaRPr lang="ru-RU" sz="1500" dirty="0"/>
          </a:p>
        </p:txBody>
      </p:sp>
      <p:pic>
        <p:nvPicPr>
          <p:cNvPr id="11" name="Рисунок 10" descr="chem-otlichaetsya-nalog-ot-poshliny.png"/>
          <p:cNvPicPr>
            <a:picLocks noChangeAspect="1"/>
          </p:cNvPicPr>
          <p:nvPr/>
        </p:nvPicPr>
        <p:blipFill>
          <a:blip r:embed="rId2" cstate="print"/>
          <a:srcRect b="7898"/>
          <a:stretch>
            <a:fillRect/>
          </a:stretch>
        </p:blipFill>
        <p:spPr>
          <a:xfrm>
            <a:off x="5618560" y="1160962"/>
            <a:ext cx="2989067" cy="2752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841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076325"/>
            <a:ext cx="8229600" cy="581025"/>
          </a:xfrm>
        </p:spPr>
        <p:txBody>
          <a:bodyPr/>
          <a:lstStyle/>
          <a:p>
            <a:pPr algn="ctr" eaLnBrk="1" hangingPunct="1">
              <a:defRPr/>
            </a:pPr>
            <a:r>
              <a:rPr lang="kk-KZ" b="1" dirty="0" smtClean="0"/>
              <a:t>Салықтардың қызметтері</a:t>
            </a:r>
            <a:endParaRPr lang="ru-RU" b="1" dirty="0" smtClean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17566" y="2375807"/>
            <a:ext cx="8817428" cy="3507378"/>
            <a:chOff x="1134" y="7208"/>
            <a:chExt cx="6120" cy="3477"/>
          </a:xfrm>
        </p:grpSpPr>
        <p:sp>
          <p:nvSpPr>
            <p:cNvPr id="13317" name="Rectangle 5"/>
            <p:cNvSpPr>
              <a:spLocks noChangeArrowheads="1"/>
            </p:cNvSpPr>
            <p:nvPr/>
          </p:nvSpPr>
          <p:spPr bwMode="auto">
            <a:xfrm>
              <a:off x="2394" y="7208"/>
              <a:ext cx="3600" cy="360"/>
            </a:xfrm>
            <a:prstGeom prst="rect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defTabSz="685800" eaLnBrk="1" hangingPunct="1"/>
              <a:r>
                <a:rPr lang="kk-KZ" altLang="ru-RU" sz="825">
                  <a:solidFill>
                    <a:prstClr val="black"/>
                  </a:solidFill>
                </a:rPr>
                <a:t>         </a:t>
              </a:r>
              <a:r>
                <a:rPr lang="kk-KZ" altLang="ru-RU" sz="1350" b="1">
                  <a:solidFill>
                    <a:srgbClr val="000000"/>
                  </a:solidFill>
                </a:rPr>
                <a:t>Салықтардың  қызметтері</a:t>
              </a:r>
              <a:endParaRPr lang="ru-RU" altLang="ru-RU" sz="1350" b="1">
                <a:solidFill>
                  <a:srgbClr val="000000"/>
                </a:solidFill>
              </a:endParaRPr>
            </a:p>
          </p:txBody>
        </p:sp>
        <p:sp>
          <p:nvSpPr>
            <p:cNvPr id="13318" name="Rectangle 6"/>
            <p:cNvSpPr>
              <a:spLocks noChangeArrowheads="1"/>
            </p:cNvSpPr>
            <p:nvPr/>
          </p:nvSpPr>
          <p:spPr bwMode="auto">
            <a:xfrm>
              <a:off x="1314" y="7928"/>
              <a:ext cx="1440" cy="540"/>
            </a:xfrm>
            <a:prstGeom prst="rect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defTabSz="685800" eaLnBrk="1" hangingPunct="1"/>
              <a:r>
                <a:rPr lang="kk-KZ" altLang="ru-RU" sz="1350" b="1">
                  <a:solidFill>
                    <a:srgbClr val="000000"/>
                  </a:solidFill>
                </a:rPr>
                <a:t>фискалды</a:t>
              </a:r>
              <a:endParaRPr lang="ru-RU" altLang="ru-RU" sz="1350" b="1">
                <a:solidFill>
                  <a:srgbClr val="000000"/>
                </a:solidFill>
              </a:endParaRPr>
            </a:p>
          </p:txBody>
        </p:sp>
        <p:sp>
          <p:nvSpPr>
            <p:cNvPr id="13319" name="Rectangle 7"/>
            <p:cNvSpPr>
              <a:spLocks noChangeArrowheads="1"/>
            </p:cNvSpPr>
            <p:nvPr/>
          </p:nvSpPr>
          <p:spPr bwMode="auto">
            <a:xfrm>
              <a:off x="1134" y="8648"/>
              <a:ext cx="1800" cy="360"/>
            </a:xfrm>
            <a:prstGeom prst="rect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defTabSz="685800" eaLnBrk="1" hangingPunct="1"/>
              <a:r>
                <a:rPr lang="kk-KZ" altLang="ru-RU" sz="1350" b="1">
                  <a:solidFill>
                    <a:srgbClr val="000000"/>
                  </a:solidFill>
                </a:rPr>
                <a:t>Бақылау</a:t>
              </a:r>
              <a:endParaRPr lang="ru-RU" altLang="ru-RU" sz="1350" b="1">
                <a:solidFill>
                  <a:srgbClr val="000000"/>
                </a:solidFill>
              </a:endParaRPr>
            </a:p>
          </p:txBody>
        </p:sp>
        <p:sp>
          <p:nvSpPr>
            <p:cNvPr id="13320" name="Rectangle 8"/>
            <p:cNvSpPr>
              <a:spLocks noChangeArrowheads="1"/>
            </p:cNvSpPr>
            <p:nvPr/>
          </p:nvSpPr>
          <p:spPr bwMode="auto">
            <a:xfrm>
              <a:off x="4914" y="7748"/>
              <a:ext cx="2340" cy="360"/>
            </a:xfrm>
            <a:prstGeom prst="rect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defTabSz="685800" eaLnBrk="1" hangingPunct="1"/>
              <a:r>
                <a:rPr lang="kk-KZ" altLang="ru-RU" sz="1050">
                  <a:solidFill>
                    <a:prstClr val="black"/>
                  </a:solidFill>
                </a:rPr>
                <a:t>     </a:t>
              </a:r>
              <a:r>
                <a:rPr lang="kk-KZ" altLang="ru-RU" sz="1350" b="1">
                  <a:solidFill>
                    <a:srgbClr val="000000"/>
                  </a:solidFill>
                </a:rPr>
                <a:t>Реттеуші </a:t>
              </a:r>
              <a:endParaRPr lang="ru-RU" altLang="ru-RU" sz="1350" b="1">
                <a:solidFill>
                  <a:srgbClr val="000000"/>
                </a:solidFill>
              </a:endParaRPr>
            </a:p>
          </p:txBody>
        </p:sp>
        <p:sp>
          <p:nvSpPr>
            <p:cNvPr id="13321" name="Rectangle 9"/>
            <p:cNvSpPr>
              <a:spLocks noChangeArrowheads="1"/>
            </p:cNvSpPr>
            <p:nvPr/>
          </p:nvSpPr>
          <p:spPr bwMode="auto">
            <a:xfrm>
              <a:off x="4914" y="8288"/>
              <a:ext cx="2340" cy="360"/>
            </a:xfrm>
            <a:prstGeom prst="rect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defTabSz="685800" eaLnBrk="1" hangingPunct="1"/>
              <a:r>
                <a:rPr lang="kk-KZ" altLang="ru-RU" sz="1350" b="1" dirty="0">
                  <a:solidFill>
                    <a:srgbClr val="000000"/>
                  </a:solidFill>
                </a:rPr>
                <a:t>Ынталандырушы</a:t>
              </a:r>
            </a:p>
            <a:p>
              <a:pPr algn="ctr" defTabSz="685800" eaLnBrk="1" hangingPunct="1"/>
              <a:endParaRPr lang="kk-KZ" altLang="ru-RU" sz="1350" b="1" dirty="0">
                <a:solidFill>
                  <a:srgbClr val="000000"/>
                </a:solidFill>
              </a:endParaRPr>
            </a:p>
            <a:p>
              <a:pPr algn="ctr" defTabSz="685800" eaLnBrk="1" hangingPunct="1"/>
              <a:endParaRPr lang="kk-KZ" altLang="ru-RU" sz="1050" dirty="0">
                <a:solidFill>
                  <a:prstClr val="black"/>
                </a:solidFill>
              </a:endParaRPr>
            </a:p>
            <a:p>
              <a:pPr defTabSz="685800" eaLnBrk="1" hangingPunct="1"/>
              <a:endParaRPr lang="ru-RU" altLang="ru-RU" sz="1350" dirty="0">
                <a:solidFill>
                  <a:prstClr val="black"/>
                </a:solidFill>
              </a:endParaRPr>
            </a:p>
          </p:txBody>
        </p:sp>
        <p:sp>
          <p:nvSpPr>
            <p:cNvPr id="13322" name="Rectangle 10"/>
            <p:cNvSpPr>
              <a:spLocks noChangeArrowheads="1"/>
            </p:cNvSpPr>
            <p:nvPr/>
          </p:nvSpPr>
          <p:spPr bwMode="auto">
            <a:xfrm>
              <a:off x="4853" y="8954"/>
              <a:ext cx="2340" cy="390"/>
            </a:xfrm>
            <a:prstGeom prst="rect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defTabSz="685800" eaLnBrk="1" hangingPunct="1"/>
              <a:r>
                <a:rPr lang="kk-KZ" altLang="ru-RU" sz="1350" b="1">
                  <a:solidFill>
                    <a:srgbClr val="000000"/>
                  </a:solidFill>
                </a:rPr>
                <a:t>Ынталандыруға кері әсер ететін</a:t>
              </a:r>
              <a:endParaRPr lang="ru-RU" altLang="ru-RU" sz="1350" b="1">
                <a:solidFill>
                  <a:srgbClr val="000000"/>
                </a:solidFill>
              </a:endParaRPr>
            </a:p>
          </p:txBody>
        </p:sp>
        <p:sp>
          <p:nvSpPr>
            <p:cNvPr id="13323" name="Rectangle 11"/>
            <p:cNvSpPr>
              <a:spLocks noChangeArrowheads="1"/>
            </p:cNvSpPr>
            <p:nvPr/>
          </p:nvSpPr>
          <p:spPr bwMode="auto">
            <a:xfrm>
              <a:off x="4880" y="9854"/>
              <a:ext cx="2340" cy="345"/>
            </a:xfrm>
            <a:prstGeom prst="rect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defTabSz="685800" eaLnBrk="1" hangingPunct="1"/>
              <a:r>
                <a:rPr lang="kk-KZ" altLang="ru-RU" sz="1350" b="1">
                  <a:solidFill>
                    <a:srgbClr val="000000"/>
                  </a:solidFill>
                </a:rPr>
                <a:t>Ұдайы өндірушілік</a:t>
              </a:r>
              <a:endParaRPr lang="ru-RU" altLang="ru-RU" sz="1350" b="1">
                <a:solidFill>
                  <a:srgbClr val="000000"/>
                </a:solidFill>
              </a:endParaRPr>
            </a:p>
          </p:txBody>
        </p:sp>
        <p:sp>
          <p:nvSpPr>
            <p:cNvPr id="13324" name="Rectangle 12"/>
            <p:cNvSpPr>
              <a:spLocks noChangeArrowheads="1"/>
            </p:cNvSpPr>
            <p:nvPr/>
          </p:nvSpPr>
          <p:spPr bwMode="auto">
            <a:xfrm>
              <a:off x="2658" y="10291"/>
              <a:ext cx="2700" cy="394"/>
            </a:xfrm>
            <a:prstGeom prst="rect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defTabSz="685800" eaLnBrk="1" hangingPunct="1"/>
              <a:r>
                <a:rPr lang="kk-KZ" altLang="ru-RU" sz="1350" b="1">
                  <a:solidFill>
                    <a:srgbClr val="000000"/>
                  </a:solidFill>
                </a:rPr>
                <a:t>Қайта бөлушілік</a:t>
              </a:r>
              <a:endParaRPr lang="ru-RU" altLang="ru-RU" sz="1350" b="1">
                <a:solidFill>
                  <a:srgbClr val="000000"/>
                </a:solidFill>
              </a:endParaRPr>
            </a:p>
          </p:txBody>
        </p:sp>
        <p:sp>
          <p:nvSpPr>
            <p:cNvPr id="13325" name="Line 13"/>
            <p:cNvSpPr>
              <a:spLocks noChangeShapeType="1"/>
            </p:cNvSpPr>
            <p:nvPr/>
          </p:nvSpPr>
          <p:spPr bwMode="auto">
            <a:xfrm>
              <a:off x="4500" y="7748"/>
              <a:ext cx="0" cy="23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85800"/>
              <a:endParaRPr lang="ru-RU" sz="1350">
                <a:solidFill>
                  <a:prstClr val="black"/>
                </a:solidFill>
                <a:latin typeface="Lucida Grande"/>
              </a:endParaRPr>
            </a:p>
          </p:txBody>
        </p:sp>
        <p:sp>
          <p:nvSpPr>
            <p:cNvPr id="13326" name="Line 14"/>
            <p:cNvSpPr>
              <a:spLocks noChangeShapeType="1"/>
            </p:cNvSpPr>
            <p:nvPr/>
          </p:nvSpPr>
          <p:spPr bwMode="auto">
            <a:xfrm>
              <a:off x="4500" y="10088"/>
              <a:ext cx="3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85800"/>
              <a:endParaRPr lang="ru-RU" sz="1350">
                <a:solidFill>
                  <a:prstClr val="black"/>
                </a:solidFill>
                <a:latin typeface="Lucida Grande"/>
              </a:endParaRPr>
            </a:p>
          </p:txBody>
        </p:sp>
        <p:sp>
          <p:nvSpPr>
            <p:cNvPr id="13327" name="Line 15"/>
            <p:cNvSpPr>
              <a:spLocks noChangeShapeType="1"/>
            </p:cNvSpPr>
            <p:nvPr/>
          </p:nvSpPr>
          <p:spPr bwMode="auto">
            <a:xfrm>
              <a:off x="4500" y="9188"/>
              <a:ext cx="3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85800"/>
              <a:endParaRPr lang="ru-RU" sz="1350">
                <a:solidFill>
                  <a:prstClr val="black"/>
                </a:solidFill>
                <a:latin typeface="Lucida Grande"/>
              </a:endParaRPr>
            </a:p>
          </p:txBody>
        </p:sp>
        <p:sp>
          <p:nvSpPr>
            <p:cNvPr id="13328" name="Line 16"/>
            <p:cNvSpPr>
              <a:spLocks noChangeShapeType="1"/>
            </p:cNvSpPr>
            <p:nvPr/>
          </p:nvSpPr>
          <p:spPr bwMode="auto">
            <a:xfrm>
              <a:off x="4500" y="8468"/>
              <a:ext cx="41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85800"/>
              <a:endParaRPr lang="ru-RU" sz="1350">
                <a:solidFill>
                  <a:prstClr val="black"/>
                </a:solidFill>
                <a:latin typeface="Lucida Grande"/>
              </a:endParaRPr>
            </a:p>
          </p:txBody>
        </p:sp>
        <p:sp>
          <p:nvSpPr>
            <p:cNvPr id="13329" name="Line 17"/>
            <p:cNvSpPr>
              <a:spLocks noChangeShapeType="1"/>
            </p:cNvSpPr>
            <p:nvPr/>
          </p:nvSpPr>
          <p:spPr bwMode="auto">
            <a:xfrm>
              <a:off x="4500" y="7748"/>
              <a:ext cx="41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85800"/>
              <a:endParaRPr lang="ru-RU" sz="1350">
                <a:solidFill>
                  <a:prstClr val="black"/>
                </a:solidFill>
                <a:latin typeface="Lucida Grande"/>
              </a:endParaRPr>
            </a:p>
          </p:txBody>
        </p:sp>
        <p:sp>
          <p:nvSpPr>
            <p:cNvPr id="13330" name="Line 18"/>
            <p:cNvSpPr>
              <a:spLocks noChangeShapeType="1"/>
            </p:cNvSpPr>
            <p:nvPr/>
          </p:nvSpPr>
          <p:spPr bwMode="auto">
            <a:xfrm flipH="1" flipV="1">
              <a:off x="5814" y="7568"/>
              <a:ext cx="360" cy="1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85800"/>
              <a:endParaRPr lang="ru-RU" sz="1350">
                <a:solidFill>
                  <a:prstClr val="black"/>
                </a:solidFill>
                <a:latin typeface="Lucida Grande"/>
              </a:endParaRPr>
            </a:p>
          </p:txBody>
        </p:sp>
        <p:sp>
          <p:nvSpPr>
            <p:cNvPr id="13331" name="Line 19"/>
            <p:cNvSpPr>
              <a:spLocks noChangeShapeType="1"/>
            </p:cNvSpPr>
            <p:nvPr/>
          </p:nvSpPr>
          <p:spPr bwMode="auto">
            <a:xfrm flipH="1">
              <a:off x="2574" y="7568"/>
              <a:ext cx="1080" cy="10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85800"/>
              <a:endParaRPr lang="ru-RU" sz="1350">
                <a:solidFill>
                  <a:prstClr val="black"/>
                </a:solidFill>
                <a:latin typeface="Lucida Grande"/>
              </a:endParaRPr>
            </a:p>
          </p:txBody>
        </p:sp>
        <p:sp>
          <p:nvSpPr>
            <p:cNvPr id="13332" name="Line 20"/>
            <p:cNvSpPr>
              <a:spLocks noChangeShapeType="1"/>
            </p:cNvSpPr>
            <p:nvPr/>
          </p:nvSpPr>
          <p:spPr bwMode="auto">
            <a:xfrm flipV="1">
              <a:off x="2394" y="7568"/>
              <a:ext cx="360" cy="3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85800"/>
              <a:endParaRPr lang="ru-RU" sz="1350">
                <a:solidFill>
                  <a:prstClr val="black"/>
                </a:solidFill>
                <a:latin typeface="Lucida Grande"/>
              </a:endParaRPr>
            </a:p>
          </p:txBody>
        </p:sp>
        <p:sp>
          <p:nvSpPr>
            <p:cNvPr id="13333" name="Line 21"/>
            <p:cNvSpPr>
              <a:spLocks noChangeShapeType="1"/>
            </p:cNvSpPr>
            <p:nvPr/>
          </p:nvSpPr>
          <p:spPr bwMode="auto">
            <a:xfrm>
              <a:off x="4014" y="7568"/>
              <a:ext cx="0" cy="27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85800"/>
              <a:endParaRPr lang="ru-RU" sz="1350">
                <a:solidFill>
                  <a:prstClr val="black"/>
                </a:solidFill>
                <a:latin typeface="Lucida Grande"/>
              </a:endParaRPr>
            </a:p>
          </p:txBody>
        </p:sp>
      </p:grpSp>
      <p:pic>
        <p:nvPicPr>
          <p:cNvPr id="27" name="Рисунок 26" descr="kisspng-financial-accounting-accountant-desk-accessories-5b17151431c089.812697461528239380203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03628" y="3034256"/>
            <a:ext cx="2163128" cy="2163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26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kisspng-income-tax-tax-return-tax-deduction-clip-art-income-tax-logo-5b5587e8559f15.0159723815323320083507.jpg"/>
          <p:cNvPicPr>
            <a:picLocks noGrp="1" noChangeAspect="1"/>
          </p:cNvPicPr>
          <p:nvPr>
            <p:ph type="pic" sz="quarter" idx="16"/>
          </p:nvPr>
        </p:nvPicPr>
        <p:blipFill>
          <a:blip r:embed="rId2" cstate="print"/>
          <a:stretch>
            <a:fillRect/>
          </a:stretch>
        </p:blipFill>
        <p:spPr>
          <a:xfrm>
            <a:off x="0" y="1405890"/>
            <a:ext cx="4581654" cy="3654334"/>
          </a:xfrm>
        </p:spPr>
      </p:pic>
      <p:sp>
        <p:nvSpPr>
          <p:cNvPr id="4" name="Текст 3"/>
          <p:cNvSpPr>
            <a:spLocks noGrp="1"/>
          </p:cNvSpPr>
          <p:nvPr>
            <p:ph type="body" sz="quarter" idx="15"/>
          </p:nvPr>
        </p:nvSpPr>
        <p:spPr>
          <a:xfrm>
            <a:off x="5160904" y="2424794"/>
            <a:ext cx="3832874" cy="3007722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defRPr/>
            </a:pPr>
            <a:r>
              <a:rPr lang="kk-KZ" sz="1500" b="1" dirty="0"/>
              <a:t>Салық субъектісі</a:t>
            </a:r>
            <a:r>
              <a:rPr lang="kk-KZ" sz="1500" dirty="0"/>
              <a:t> – бұл, заңмен, салық төлеу міндеттілігі жүктелген жеке немесе заңды тұлға;</a:t>
            </a:r>
            <a:endParaRPr lang="kk-KZ" sz="1500" b="1" dirty="0"/>
          </a:p>
          <a:p>
            <a:pPr>
              <a:lnSpc>
                <a:spcPct val="80000"/>
              </a:lnSpc>
              <a:defRPr/>
            </a:pPr>
            <a:r>
              <a:rPr lang="kk-KZ" sz="1500" b="1" dirty="0"/>
              <a:t>Салықты қолданушылар</a:t>
            </a:r>
            <a:r>
              <a:rPr lang="kk-KZ" sz="1500" dirty="0"/>
              <a:t> – оны өз кірістері есебінен төлейтін, салықтың түпкі немесе нақты төлеушілері; </a:t>
            </a:r>
            <a:endParaRPr lang="kk-KZ" sz="1500" b="1" dirty="0"/>
          </a:p>
          <a:p>
            <a:pPr>
              <a:lnSpc>
                <a:spcPct val="80000"/>
              </a:lnSpc>
              <a:defRPr/>
            </a:pPr>
            <a:r>
              <a:rPr lang="kk-KZ" sz="1500" b="1" dirty="0"/>
              <a:t>Салық объектісі</a:t>
            </a:r>
            <a:r>
              <a:rPr lang="kk-KZ" sz="1500" dirty="0"/>
              <a:t> – кіріс, мүлік, қызмет түрі, қызмет көрсету, ақша операциялары, заттар (тауар-материалдық құндылықтар); </a:t>
            </a:r>
            <a:endParaRPr lang="kk-KZ" sz="1500" b="1" dirty="0"/>
          </a:p>
          <a:p>
            <a:pPr>
              <a:lnSpc>
                <a:spcPct val="80000"/>
              </a:lnSpc>
              <a:defRPr/>
            </a:pPr>
            <a:r>
              <a:rPr lang="kk-KZ" sz="1500" b="1" dirty="0"/>
              <a:t>Салық кадастры</a:t>
            </a:r>
            <a:r>
              <a:rPr lang="kk-KZ" sz="1500" dirty="0"/>
              <a:t> – салық салуға жататын объектілер тізімдемесі, аталған салық салу объектісі категориясының орташа табыстылық нормалары осы негізде анықталады;</a:t>
            </a:r>
            <a:endParaRPr lang="ru-RU" sz="1500" dirty="0"/>
          </a:p>
          <a:p>
            <a:endParaRPr lang="ru-RU" dirty="0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34049" y="1514491"/>
            <a:ext cx="4289527" cy="586979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kk-KZ" dirty="0"/>
              <a:t>Салық салудың негізгі элементтері.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524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8166.png_860.png"/>
          <p:cNvPicPr>
            <a:picLocks noGrp="1" noChangeAspect="1"/>
          </p:cNvPicPr>
          <p:nvPr>
            <p:ph type="pic" sz="quarter" idx="16"/>
          </p:nvPr>
        </p:nvPicPr>
        <p:blipFill>
          <a:blip r:embed="rId2" cstate="print"/>
          <a:srcRect t="5107" b="5107"/>
          <a:stretch>
            <a:fillRect/>
          </a:stretch>
        </p:blipFill>
        <p:spPr>
          <a:xfrm>
            <a:off x="4562346" y="1886904"/>
            <a:ext cx="4581654" cy="4113846"/>
          </a:xfrm>
        </p:spPr>
      </p:pic>
      <p:sp>
        <p:nvSpPr>
          <p:cNvPr id="4" name="Текст 3"/>
          <p:cNvSpPr>
            <a:spLocks noGrp="1"/>
          </p:cNvSpPr>
          <p:nvPr>
            <p:ph type="body" sz="quarter" idx="15"/>
          </p:nvPr>
        </p:nvSpPr>
        <p:spPr>
          <a:xfrm>
            <a:off x="205740" y="2342422"/>
            <a:ext cx="4212772" cy="3462385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None/>
              <a:defRPr/>
            </a:pPr>
            <a:r>
              <a:rPr lang="kk-KZ" sz="1500" b="1" dirty="0"/>
              <a:t>Салық салу бірлігі</a:t>
            </a:r>
            <a:r>
              <a:rPr lang="kk-KZ" sz="1500" dirty="0"/>
              <a:t> – санау үшін белгіленген, салық объектісін өлшеу бірлігі: бір ақша (теңге) бірлігі, бір гектар, тауарды өлшеу бірлігі; </a:t>
            </a:r>
            <a:endParaRPr lang="kk-KZ" sz="1500" b="1" dirty="0"/>
          </a:p>
          <a:p>
            <a:pPr>
              <a:lnSpc>
                <a:spcPct val="80000"/>
              </a:lnSpc>
              <a:buNone/>
              <a:defRPr/>
            </a:pPr>
            <a:r>
              <a:rPr lang="kk-KZ" sz="1500" b="1" dirty="0"/>
              <a:t>Жеңілдік кезең </a:t>
            </a:r>
            <a:r>
              <a:rPr lang="kk-KZ" sz="1500" dirty="0"/>
              <a:t>– сол кезең ішінде заңда белгіленген салықтар жөніндегі жеңілдіктер қолданылатын уақыт; </a:t>
            </a:r>
            <a:endParaRPr lang="kk-KZ" sz="1500" b="1" dirty="0"/>
          </a:p>
          <a:p>
            <a:pPr>
              <a:lnSpc>
                <a:spcPct val="80000"/>
              </a:lnSpc>
              <a:buNone/>
              <a:defRPr/>
            </a:pPr>
            <a:r>
              <a:rPr lang="kk-KZ" sz="1500" b="1" dirty="0"/>
              <a:t>Салық мөлшерлемесі</a:t>
            </a:r>
            <a:r>
              <a:rPr lang="kk-KZ" sz="1500" dirty="0"/>
              <a:t> (квота, үлес, зерттеліп отырған процесс немесе құбылыстың жалпы көлеміндегі көрсеткіштің бір бөлігі) – салық базасы өлшемінің бірлігіне пайыздармен немесе абсолюттік сомада белгіленетін, салық базасы өлшемінің бірлігіне салық есептеу мөлшері;</a:t>
            </a:r>
            <a:endParaRPr lang="kk-KZ" sz="1500" b="1" dirty="0"/>
          </a:p>
          <a:p>
            <a:pPr>
              <a:lnSpc>
                <a:spcPct val="80000"/>
              </a:lnSpc>
              <a:buNone/>
              <a:defRPr/>
            </a:pPr>
            <a:r>
              <a:rPr lang="kk-KZ" sz="1500" b="1" dirty="0"/>
              <a:t>Тұрақты мөлшерлемелер</a:t>
            </a:r>
            <a:r>
              <a:rPr lang="kk-KZ" sz="1500" dirty="0"/>
              <a:t> – табыстың мөлшеріне қатыссыз, салық салу бірлігіне абсолюттік сомада белгіленеді (нақты салық – жер салығын салу кезінде қолданылады).</a:t>
            </a:r>
            <a:endParaRPr lang="ru-RU" sz="1500" dirty="0"/>
          </a:p>
          <a:p>
            <a:endParaRPr lang="ru-RU" dirty="0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52536" y="1357737"/>
            <a:ext cx="3792062" cy="586979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kk-KZ" sz="2400" dirty="0"/>
              <a:t>Салық салудың негізгі элементтері.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829543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456014262"/>
              </p:ext>
            </p:extLst>
          </p:nvPr>
        </p:nvGraphicFramePr>
        <p:xfrm>
          <a:off x="143555" y="527605"/>
          <a:ext cx="8856889" cy="62609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564361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rgerjhgy73t84rv9wfv68347y.jpg"/>
          <p:cNvPicPr>
            <a:picLocks noGrp="1" noChangeAspect="1"/>
          </p:cNvPicPr>
          <p:nvPr>
            <p:ph type="pic" sz="quarter" idx="16"/>
          </p:nvPr>
        </p:nvPicPr>
        <p:blipFill>
          <a:blip r:embed="rId2" cstate="print"/>
          <a:srcRect l="20317" r="20317"/>
          <a:stretch>
            <a:fillRect/>
          </a:stretch>
        </p:blipFill>
        <p:spPr>
          <a:xfrm>
            <a:off x="0" y="857250"/>
            <a:ext cx="4577954" cy="5143500"/>
          </a:xfrm>
        </p:spPr>
      </p:pic>
      <p:sp>
        <p:nvSpPr>
          <p:cNvPr id="6" name="Текст 5"/>
          <p:cNvSpPr>
            <a:spLocks noGrp="1"/>
          </p:cNvSpPr>
          <p:nvPr>
            <p:ph type="body" sz="quarter" idx="15"/>
          </p:nvPr>
        </p:nvSpPr>
        <p:spPr>
          <a:xfrm>
            <a:off x="4585063" y="2219053"/>
            <a:ext cx="4349932" cy="3781697"/>
          </a:xfrm>
        </p:spPr>
        <p:txBody>
          <a:bodyPr>
            <a:normAutofit/>
          </a:bodyPr>
          <a:lstStyle/>
          <a:p>
            <a:pPr>
              <a:buNone/>
              <a:defRPr/>
            </a:pPr>
            <a:r>
              <a:rPr lang="kk-KZ" sz="1500" b="1" dirty="0"/>
              <a:t>Салық ауыртпалығы</a:t>
            </a:r>
            <a:r>
              <a:rPr lang="kk-KZ" sz="1500" dirty="0"/>
              <a:t> – қоғам өміріндегі салықтардың рөлін сипаттайтын және жиынтық ұлттық өнімге салық алымдары сомасының қатынасы ретінде анықталатын, жинақталған көрсеткіш; </a:t>
            </a:r>
            <a:endParaRPr lang="kk-KZ" sz="1500" b="1" dirty="0"/>
          </a:p>
          <a:p>
            <a:pPr>
              <a:buNone/>
              <a:defRPr/>
            </a:pPr>
            <a:r>
              <a:rPr lang="kk-KZ" sz="1500" b="1" dirty="0"/>
              <a:t>Салық базасы</a:t>
            </a:r>
            <a:r>
              <a:rPr lang="kk-KZ" sz="1500" dirty="0"/>
              <a:t> – салық салудың құндық, физикалық немесе басқалай сипаттамасы;</a:t>
            </a:r>
            <a:endParaRPr lang="kk-KZ" sz="1500" b="1" dirty="0"/>
          </a:p>
          <a:p>
            <a:pPr>
              <a:buNone/>
              <a:defRPr/>
            </a:pPr>
            <a:r>
              <a:rPr lang="kk-KZ" sz="1500" b="1" dirty="0"/>
              <a:t>Салық иммунитеті</a:t>
            </a:r>
            <a:r>
              <a:rPr lang="kk-KZ" sz="1500" dirty="0"/>
              <a:t> – ерекше артықшылық жағдайды пайдаланатын тұлғалардың салық төлеу міндеттерінен босатылуы (мысалы, дипломатиялық корпус);</a:t>
            </a:r>
            <a:endParaRPr lang="kk-KZ" sz="1500" b="1" dirty="0"/>
          </a:p>
          <a:p>
            <a:pPr>
              <a:buNone/>
              <a:defRPr/>
            </a:pPr>
            <a:r>
              <a:rPr lang="kk-KZ" sz="1500" b="1" dirty="0"/>
              <a:t>Салық жеңілдіктері</a:t>
            </a:r>
            <a:r>
              <a:rPr lang="kk-KZ" sz="1500" dirty="0"/>
              <a:t> – заңдарға сәйкес салық төлеушілердің салық төлеуден толық немесе ішінара босатылуы.</a:t>
            </a:r>
            <a:endParaRPr lang="ru-RU" sz="1500" dirty="0"/>
          </a:p>
          <a:p>
            <a:endParaRPr lang="ru-RU" dirty="0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5018631" y="1504447"/>
            <a:ext cx="3792062" cy="586979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kk-KZ" sz="2400" dirty="0"/>
              <a:t>Салық салудың негізгі элементтері.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04706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Офисное здание на фоне чистого неба, вид под небольшим углом">
            <a:extLst>
              <a:ext uri="{FF2B5EF4-FFF2-40B4-BE49-F238E27FC236}">
                <a16:creationId xmlns="" xmlns:a16="http://schemas.microsoft.com/office/drawing/2014/main" id="{98E1357B-90EC-4F60-BE24-5671EC46D030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/>
          <a:stretch>
            <a:fillRect/>
          </a:stretch>
        </p:blipFill>
        <p:spPr>
          <a:xfrm>
            <a:off x="0" y="955474"/>
            <a:ext cx="9144000" cy="4951931"/>
          </a:xfr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FA21564-E2C8-443F-8E07-E59DFA5BC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14003"/>
            <a:ext cx="4643846" cy="1469572"/>
          </a:xfrm>
        </p:spPr>
        <p:txBody>
          <a:bodyPr rtlCol="0">
            <a:noAutofit/>
          </a:bodyPr>
          <a:lstStyle/>
          <a:p>
            <a:r>
              <a:rPr lang="kk-KZ" sz="1350" dirty="0"/>
              <a:t> Салық төлеуші – салық міндеттемесін, салық агенті салықтарды есептеу, ұстау және аудару жөніндегі міндетті Қазақстан Республикасының салық заңнамасына сәйкес толық көлемде және белгіленген мерзімде орындауға міндетті.</a:t>
            </a:r>
            <a:endParaRPr lang="ru-RU" sz="1350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EA534D36-FD98-42BC-977C-D6843E425B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defTabSz="685800"/>
            <a:fld id="{D495E168-DA5E-4888-8D8A-92B118324C14}" type="slidenum">
              <a:rPr lang="ru-RU">
                <a:solidFill>
                  <a:srgbClr val="FFCD00"/>
                </a:solidFill>
                <a:latin typeface="Lucida Grande"/>
              </a:rPr>
              <a:pPr defTabSz="685800"/>
              <a:t>21</a:t>
            </a:fld>
            <a:endParaRPr lang="ru-RU">
              <a:solidFill>
                <a:srgbClr val="FFCD00"/>
              </a:solidFill>
              <a:latin typeface="Lucida Grande"/>
            </a:endParaRPr>
          </a:p>
        </p:txBody>
      </p:sp>
    </p:spTree>
    <p:extLst>
      <p:ext uri="{BB962C8B-B14F-4D97-AF65-F5344CB8AC3E}">
        <p14:creationId xmlns:p14="http://schemas.microsoft.com/office/powerpoint/2010/main" val="28623709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240031" y="1681189"/>
            <a:ext cx="3792062" cy="586979"/>
          </a:xfrm>
        </p:spPr>
        <p:txBody>
          <a:bodyPr>
            <a:normAutofit fontScale="90000"/>
          </a:bodyPr>
          <a:lstStyle/>
          <a:p>
            <a:r>
              <a:rPr lang="kk-KZ" dirty="0" smtClean="0"/>
              <a:t>Салық салудың әділдігі принципі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85800"/>
            <a:fld id="{D495E168-DA5E-4888-8D8A-92B118324C14}" type="slidenum">
              <a:rPr lang="ru-RU">
                <a:solidFill>
                  <a:srgbClr val="FFCD00"/>
                </a:solidFill>
                <a:latin typeface="Lucida Grande"/>
              </a:rPr>
              <a:pPr defTabSz="685800"/>
              <a:t>22</a:t>
            </a:fld>
            <a:endParaRPr lang="ru-RU">
              <a:solidFill>
                <a:srgbClr val="FFCD00"/>
              </a:solidFill>
              <a:latin typeface="Lucida Grande"/>
            </a:endParaRPr>
          </a:p>
        </p:txBody>
      </p:sp>
      <p:sp>
        <p:nvSpPr>
          <p:cNvPr id="15" name="Текст 14"/>
          <p:cNvSpPr>
            <a:spLocks noGrp="1"/>
          </p:cNvSpPr>
          <p:nvPr>
            <p:ph type="body" idx="1"/>
          </p:nvPr>
        </p:nvSpPr>
        <p:spPr>
          <a:xfrm>
            <a:off x="274320" y="2526295"/>
            <a:ext cx="4141630" cy="3160947"/>
          </a:xfrm>
        </p:spPr>
        <p:txBody>
          <a:bodyPr/>
          <a:lstStyle/>
          <a:p>
            <a:pPr>
              <a:defRPr/>
            </a:pPr>
            <a:r>
              <a:rPr lang="kk-KZ" sz="2400" dirty="0"/>
              <a:t>Қазақстан Республикасында салық салу жалпыға бiрдей және мiндеттi болып табылады.</a:t>
            </a:r>
          </a:p>
          <a:p>
            <a:pPr>
              <a:defRPr/>
            </a:pPr>
            <a:r>
              <a:rPr lang="kk-KZ" sz="2400" dirty="0"/>
              <a:t>Жеке-дара сипаттағы салық жеңiлдiктерiн беруге тыйым салынады</a:t>
            </a:r>
            <a:r>
              <a:rPr lang="kk-KZ" sz="2100" dirty="0"/>
              <a:t>.</a:t>
            </a:r>
            <a:endParaRPr lang="ru-RU" sz="2100" dirty="0"/>
          </a:p>
          <a:p>
            <a:endParaRPr lang="ru-RU" dirty="0"/>
          </a:p>
        </p:txBody>
      </p:sp>
      <p:pic>
        <p:nvPicPr>
          <p:cNvPr id="13" name="Рисунок 12" descr="kisspng-business-money-accountant-accounting-investment-coin-symbol-villain-5aa8805bab5d46.7542932015209923477019.png"/>
          <p:cNvPicPr>
            <a:picLocks noGrp="1" noChangeAspect="1"/>
          </p:cNvPicPr>
          <p:nvPr>
            <p:ph type="pic" sz="quarter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4725318" y="1503862"/>
            <a:ext cx="4057206" cy="3507377"/>
          </a:xfrm>
        </p:spPr>
      </p:pic>
    </p:spTree>
    <p:extLst>
      <p:ext uri="{BB962C8B-B14F-4D97-AF65-F5344CB8AC3E}">
        <p14:creationId xmlns:p14="http://schemas.microsoft.com/office/powerpoint/2010/main" val="33690714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Офисное здание на фоне чистого неба, вид под небольшим углом">
            <a:extLst>
              <a:ext uri="{FF2B5EF4-FFF2-40B4-BE49-F238E27FC236}">
                <a16:creationId xmlns="" xmlns:a16="http://schemas.microsoft.com/office/drawing/2014/main" id="{BD519751-E686-4F24-9C8F-C439D8581B8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/>
          <a:stretch>
            <a:fillRect/>
          </a:stretch>
        </p:blipFill>
        <p:spPr>
          <a:xfrm>
            <a:off x="72600" y="857250"/>
            <a:ext cx="8998800" cy="4408715"/>
          </a:xfrm>
        </p:spPr>
      </p:pic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638DCF8F-466A-4FC0-91DF-33EF070ED3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defTabSz="685800"/>
            <a:fld id="{D495E168-DA5E-4888-8D8A-92B118324C14}" type="slidenum">
              <a:rPr lang="ru-RU">
                <a:solidFill>
                  <a:srgbClr val="FFCD00"/>
                </a:solidFill>
                <a:latin typeface="Lucida Grande"/>
              </a:rPr>
              <a:pPr defTabSz="685800"/>
              <a:t>23</a:t>
            </a:fld>
            <a:endParaRPr lang="ru-RU">
              <a:solidFill>
                <a:srgbClr val="FFCD00"/>
              </a:solidFill>
              <a:latin typeface="Lucida Grande"/>
            </a:endParaRPr>
          </a:p>
        </p:txBody>
      </p:sp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20B93806-769F-4C20-A684-CA4CB5BB8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751" y="5286538"/>
            <a:ext cx="7886249" cy="586979"/>
          </a:xfrm>
        </p:spPr>
        <p:txBody>
          <a:bodyPr rtlCol="0">
            <a:normAutofit/>
          </a:bodyPr>
          <a:lstStyle/>
          <a:p>
            <a:pPr rtl="0"/>
            <a:r>
              <a:rPr lang="kk-KZ" dirty="0" smtClean="0"/>
              <a:t>НАЗАРЫҢЫЗҒА РАХМЕТ!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8123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571199628"/>
              </p:ext>
            </p:extLst>
          </p:nvPr>
        </p:nvGraphicFramePr>
        <p:xfrm>
          <a:off x="3503065" y="1396999"/>
          <a:ext cx="5946345" cy="45221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Стрелка вправо 4"/>
          <p:cNvSpPr/>
          <p:nvPr/>
        </p:nvSpPr>
        <p:spPr>
          <a:xfrm>
            <a:off x="754375" y="2360065"/>
            <a:ext cx="2901395" cy="2595985"/>
          </a:xfrm>
          <a:prstGeom prst="rightArrow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Салықтардың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экономикалық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мәні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мынада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41071316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8965" y="2054655"/>
            <a:ext cx="53401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1991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жылға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дейін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яғни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КСРО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ыдырағанға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дейін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елде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көбінесе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экономиканы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басқарудың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әміршіл-әкімшіл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жүйесіне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бағаларға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қатаң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мемлекеттік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реттеуге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сәйкес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келетін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салық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жүйесі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қызмет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етті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Бюджеттің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басты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кіріс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көздерінің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бірі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болған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айналым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салығы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тіркелген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бөлшек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сауда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көтерме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сатып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алу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бағаларын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қолдануға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мемлекетті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реттеп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отыруға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бағытталған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болатын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Қазақстан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егемендікке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ие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болғаннан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кейін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1991-1995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жылдары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қабылданған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бірқатар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заңдарға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сәйкес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республикада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жаңа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салық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жүйесі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қалыптасты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050" y="2207360"/>
            <a:ext cx="2748690" cy="36497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8852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2490" y="985720"/>
            <a:ext cx="6566315" cy="95410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dirty="0" err="1">
                <a:solidFill>
                  <a:schemeClr val="tx1"/>
                </a:solidFill>
              </a:rPr>
              <a:t>Салықтар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негізгі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мынадай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қызметтері</a:t>
            </a:r>
            <a:r>
              <a:rPr lang="ru-RU" sz="2800" dirty="0">
                <a:solidFill>
                  <a:schemeClr val="tx1"/>
                </a:solidFill>
              </a:rPr>
              <a:t> (</a:t>
            </a:r>
            <a:r>
              <a:rPr lang="ru-RU" sz="2800" dirty="0" err="1">
                <a:solidFill>
                  <a:schemeClr val="tx1"/>
                </a:solidFill>
              </a:rPr>
              <a:t>функциялары</a:t>
            </a:r>
            <a:r>
              <a:rPr lang="ru-RU" sz="2800" dirty="0">
                <a:solidFill>
                  <a:schemeClr val="tx1"/>
                </a:solidFill>
              </a:rPr>
              <a:t>) бар</a:t>
            </a:r>
            <a:r>
              <a:rPr lang="ru-RU" sz="2800" dirty="0" smtClean="0">
                <a:solidFill>
                  <a:schemeClr val="tx1"/>
                </a:solidFill>
              </a:rPr>
              <a:t>:</a:t>
            </a:r>
            <a:endParaRPr lang="ru-RU" sz="2800" dirty="0">
              <a:solidFill>
                <a:schemeClr val="tx1"/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452548321"/>
              </p:ext>
            </p:extLst>
          </p:nvPr>
        </p:nvGraphicFramePr>
        <p:xfrm>
          <a:off x="1059785" y="2054655"/>
          <a:ext cx="6566315" cy="48033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37988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2753" y="2360065"/>
            <a:ext cx="565008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dirty="0" err="1">
                <a:solidFill>
                  <a:schemeClr val="bg1"/>
                </a:solidFill>
              </a:rPr>
              <a:t>Корпорациялық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табыс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салығы</a:t>
            </a:r>
            <a:endParaRPr lang="ru-RU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solidFill>
                  <a:schemeClr val="bg1"/>
                </a:solidFill>
              </a:rPr>
              <a:t>Жеке </a:t>
            </a:r>
            <a:r>
              <a:rPr lang="ru-RU" dirty="0" err="1">
                <a:solidFill>
                  <a:schemeClr val="bg1"/>
                </a:solidFill>
              </a:rPr>
              <a:t>табыс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салығы</a:t>
            </a:r>
            <a:endParaRPr lang="ru-RU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dirty="0" err="1">
                <a:solidFill>
                  <a:schemeClr val="bg1"/>
                </a:solidFill>
              </a:rPr>
              <a:t>Қосылған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құнға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салынатын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салық</a:t>
            </a:r>
            <a:endParaRPr lang="ru-RU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dirty="0" err="1">
                <a:solidFill>
                  <a:schemeClr val="bg1"/>
                </a:solidFill>
              </a:rPr>
              <a:t>Акциздер</a:t>
            </a:r>
            <a:endParaRPr lang="ru-RU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dirty="0" err="1">
                <a:solidFill>
                  <a:schemeClr val="bg1"/>
                </a:solidFill>
              </a:rPr>
              <a:t>Жер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қойнауын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пайдаланушылардың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салықтары</a:t>
            </a:r>
            <a:r>
              <a:rPr lang="ru-RU" dirty="0">
                <a:solidFill>
                  <a:schemeClr val="bg1"/>
                </a:solidFill>
              </a:rPr>
              <a:t> мен </a:t>
            </a:r>
            <a:r>
              <a:rPr lang="ru-RU" dirty="0" err="1">
                <a:solidFill>
                  <a:schemeClr val="bg1"/>
                </a:solidFill>
              </a:rPr>
              <a:t>арнаулы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төлемдері</a:t>
            </a:r>
            <a:endParaRPr lang="ru-RU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dirty="0" err="1">
                <a:solidFill>
                  <a:schemeClr val="bg1"/>
                </a:solidFill>
              </a:rPr>
              <a:t>Экспортқа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шығарылатын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шикі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мұнайға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салынатын</a:t>
            </a:r>
            <a:r>
              <a:rPr lang="ru-RU" dirty="0">
                <a:solidFill>
                  <a:schemeClr val="bg1"/>
                </a:solidFill>
              </a:rPr>
              <a:t> рента </a:t>
            </a:r>
            <a:r>
              <a:rPr lang="ru-RU" dirty="0" err="1">
                <a:solidFill>
                  <a:schemeClr val="bg1"/>
                </a:solidFill>
              </a:rPr>
              <a:t>салығы</a:t>
            </a:r>
            <a:endParaRPr lang="ru-RU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dirty="0" err="1">
                <a:solidFill>
                  <a:schemeClr val="bg1"/>
                </a:solidFill>
              </a:rPr>
              <a:t>Әлеуметтік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салық</a:t>
            </a:r>
            <a:endParaRPr lang="ru-RU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dirty="0" err="1">
                <a:solidFill>
                  <a:schemeClr val="bg1"/>
                </a:solidFill>
              </a:rPr>
              <a:t>Жер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салығы</a:t>
            </a:r>
            <a:endParaRPr lang="ru-RU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dirty="0" err="1">
                <a:solidFill>
                  <a:schemeClr val="bg1"/>
                </a:solidFill>
              </a:rPr>
              <a:t>Көлік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құралдарына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салынатын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салық</a:t>
            </a:r>
            <a:endParaRPr lang="ru-RU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dirty="0" err="1">
                <a:solidFill>
                  <a:schemeClr val="bg1"/>
                </a:solidFill>
              </a:rPr>
              <a:t>Мүлік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салығы</a:t>
            </a:r>
            <a:endParaRPr lang="ru-RU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solidFill>
                  <a:schemeClr val="bg1"/>
                </a:solidFill>
              </a:rPr>
              <a:t>ҚР </a:t>
            </a:r>
            <a:r>
              <a:rPr lang="ru-RU" dirty="0" err="1">
                <a:solidFill>
                  <a:schemeClr val="bg1"/>
                </a:solidFill>
              </a:rPr>
              <a:t>жасалған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келісім-шарттары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бойынша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өнімді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бөлу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жөніндегі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үлесі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1678" y="1443835"/>
            <a:ext cx="1972015" cy="5847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3200" dirty="0" err="1">
                <a:solidFill>
                  <a:schemeClr val="bg1"/>
                </a:solidFill>
              </a:rPr>
              <a:t>Салықтар</a:t>
            </a:r>
            <a:r>
              <a:rPr lang="ru-RU" sz="3200" dirty="0">
                <a:solidFill>
                  <a:schemeClr val="bg1"/>
                </a:solidFill>
              </a:rPr>
              <a:t>: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345" y="1596540"/>
            <a:ext cx="2748690" cy="24872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2838" y="4497935"/>
            <a:ext cx="2762197" cy="1832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077700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23310" y="1596540"/>
            <a:ext cx="5095241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3200" dirty="0" smtClean="0"/>
              <a:t> </a:t>
            </a:r>
            <a:r>
              <a:rPr lang="ru-RU" sz="3200" dirty="0" err="1"/>
              <a:t>Салықтың</a:t>
            </a:r>
            <a:r>
              <a:rPr lang="ru-RU" sz="3200" dirty="0"/>
              <a:t> </a:t>
            </a:r>
            <a:r>
              <a:rPr lang="ru-RU" sz="3200" dirty="0" err="1" smtClean="0"/>
              <a:t>түрлері</a:t>
            </a:r>
            <a:r>
              <a:rPr lang="ru-RU" sz="3200" dirty="0" smtClean="0"/>
              <a:t> б</a:t>
            </a:r>
            <a:r>
              <a:rPr lang="kk-KZ" sz="3200" dirty="0" smtClean="0"/>
              <a:t>өлінеді:</a:t>
            </a:r>
            <a:endParaRPr lang="ru-RU" sz="3200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020405589"/>
              </p:ext>
            </p:extLst>
          </p:nvPr>
        </p:nvGraphicFramePr>
        <p:xfrm>
          <a:off x="1212490" y="2512770"/>
          <a:ext cx="6871725" cy="40398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995435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6260" y="2207360"/>
            <a:ext cx="4572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Салық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өсімі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арқылы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endParaRPr lang="ru-RU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а)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Прогрессивті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табыстың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өсуіне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қарай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салық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мөлшері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өседі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Пропорционалды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табыс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өссе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де,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салық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тұрақты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түрде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қалады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қосымша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құн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салығы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в)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Регрессивті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табыс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өскен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сайын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салық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мөлшері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төмендейд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0115" y="1749245"/>
            <a:ext cx="3507335" cy="453837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376060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73636827"/>
              </p:ext>
            </p:extLst>
          </p:nvPr>
        </p:nvGraphicFramePr>
        <p:xfrm>
          <a:off x="143555" y="1291130"/>
          <a:ext cx="8704185" cy="54973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512015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f45331398">
  <a:themeElements>
    <a:clrScheme name="Custom 25">
      <a:dk1>
        <a:sysClr val="windowText" lastClr="000000"/>
      </a:dk1>
      <a:lt1>
        <a:sysClr val="window" lastClr="FFFFFF"/>
      </a:lt1>
      <a:dk2>
        <a:srgbClr val="FFCD00"/>
      </a:dk2>
      <a:lt2>
        <a:srgbClr val="00AEDE"/>
      </a:lt2>
      <a:accent1>
        <a:srgbClr val="002E62"/>
      </a:accent1>
      <a:accent2>
        <a:srgbClr val="004CB9"/>
      </a:accent2>
      <a:accent3>
        <a:srgbClr val="FF9D00"/>
      </a:accent3>
      <a:accent4>
        <a:srgbClr val="57A773"/>
      </a:accent4>
      <a:accent5>
        <a:srgbClr val="D11149"/>
      </a:accent5>
      <a:accent6>
        <a:srgbClr val="00111F"/>
      </a:accent6>
      <a:hlink>
        <a:srgbClr val="FFFFFF"/>
      </a:hlink>
      <a:folHlink>
        <a:srgbClr val="FFFFFF"/>
      </a:folHlink>
    </a:clrScheme>
    <a:fontScheme name="Custom 22">
      <a:majorFont>
        <a:latin typeface="Verdana"/>
        <a:ea typeface=""/>
        <a:cs typeface=""/>
      </a:majorFont>
      <a:minorFont>
        <a:latin typeface="Lucida Gran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 w="12700" cap="flat">
          <a:noFill/>
          <a:prstDash val="solid"/>
          <a:miter/>
        </a:ln>
      </a:spPr>
      <a:bodyPr rtlCol="0" anchor="ctr"/>
      <a:lstStyle>
        <a:defPPr algn="l">
          <a:defRPr dirty="0"/>
        </a:defPPr>
      </a:lstStyle>
    </a:spDef>
  </a:objectDefaults>
  <a:extraClrSchemeLst/>
  <a:extLst>
    <a:ext uri="{05A4C25C-085E-4340-85A3-A5531E510DB2}">
      <thm15:themeFamily xmlns="" xmlns:thm15="http://schemas.microsoft.com/office/thememl/2012/main" name="Office_30677662_TF45331398" id="{54C9E4F3-3A03-4402-A107-9DDD7A71BB82}" vid="{F9B8EB22-9DB8-442E-BFF0-27918EB9B00B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1198</Words>
  <Application>Microsoft Office PowerPoint</Application>
  <PresentationFormat>Экран (4:3)</PresentationFormat>
  <Paragraphs>129</Paragraphs>
  <Slides>23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23</vt:i4>
      </vt:variant>
    </vt:vector>
  </HeadingPairs>
  <TitlesOfParts>
    <vt:vector size="25" baseType="lpstr">
      <vt:lpstr>Office Theme</vt:lpstr>
      <vt:lpstr>tf45331398</vt:lpstr>
      <vt:lpstr>Қазақстан Республикасының салық жүйесі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Салықтар –    бұл белгіленген мөлшерде және көрсетілген мерзімдерде мемлекеттің өзінің қызметтері мен міндеттерін жүзеге асыруының көзі болып табылатын ұлттық табыстың бір бөлігі.     </vt:lpstr>
      <vt:lpstr>Қазақстан Республикасы Салық кодексіне сәйкес, мемлекеттің біржақты тәртіпте заңды түрде белгілеген, белгілі бір мөлшерлердегі, қайтарусыз және өтеусіз сипатты білдіретін, бюджетке түсетін міндетті ақшалай төлемдері салықтар болып түсіндіріледі.</vt:lpstr>
      <vt:lpstr>Презентация PowerPoint</vt:lpstr>
      <vt:lpstr>55-бап. Салықтың түрлері</vt:lpstr>
      <vt:lpstr>Мемлекеттік баж:  </vt:lpstr>
      <vt:lpstr>Алымдар:</vt:lpstr>
      <vt:lpstr>Төлемақылар:</vt:lpstr>
      <vt:lpstr>Салықтардың қызметтері</vt:lpstr>
      <vt:lpstr>Салық салудың негізгі элементтері.</vt:lpstr>
      <vt:lpstr>Салық салудың негізгі элементтері.</vt:lpstr>
      <vt:lpstr>Салық салудың негізгі элементтері.</vt:lpstr>
      <vt:lpstr> Салық төлеуші – салық міндеттемесін, салық агенті салықтарды есептеу, ұстау және аудару жөніндегі міндетті Қазақстан Республикасының салық заңнамасына сәйкес толық көлемде және белгіленген мерзімде орындауға міндетті.</vt:lpstr>
      <vt:lpstr>Салық салудың әділдігі принципі</vt:lpstr>
      <vt:lpstr>НАЗАРЫҢЫЗҒА РАХМЕТ!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admin</cp:lastModifiedBy>
  <cp:revision>45</cp:revision>
  <dcterms:created xsi:type="dcterms:W3CDTF">2013-08-21T19:17:07Z</dcterms:created>
  <dcterms:modified xsi:type="dcterms:W3CDTF">2021-09-04T01:22:57Z</dcterms:modified>
</cp:coreProperties>
</file>